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6" r:id="rId5"/>
    <p:sldMasterId id="2147483803" r:id="rId6"/>
    <p:sldMasterId id="2147483816" r:id="rId7"/>
    <p:sldMasterId id="2147483825" r:id="rId8"/>
    <p:sldMasterId id="2147483836" r:id="rId9"/>
    <p:sldMasterId id="2147483848" r:id="rId10"/>
    <p:sldMasterId id="2147483856" r:id="rId11"/>
  </p:sldMasterIdLst>
  <p:notesMasterIdLst>
    <p:notesMasterId r:id="rId36"/>
  </p:notesMasterIdLst>
  <p:handoutMasterIdLst>
    <p:handoutMasterId r:id="rId37"/>
  </p:handoutMasterIdLst>
  <p:sldIdLst>
    <p:sldId id="428" r:id="rId12"/>
    <p:sldId id="432" r:id="rId13"/>
    <p:sldId id="433" r:id="rId14"/>
    <p:sldId id="434" r:id="rId15"/>
    <p:sldId id="440" r:id="rId16"/>
    <p:sldId id="435" r:id="rId17"/>
    <p:sldId id="436" r:id="rId18"/>
    <p:sldId id="437" r:id="rId19"/>
    <p:sldId id="438" r:id="rId20"/>
    <p:sldId id="439" r:id="rId21"/>
    <p:sldId id="371" r:id="rId22"/>
    <p:sldId id="442" r:id="rId23"/>
    <p:sldId id="447" r:id="rId24"/>
    <p:sldId id="441" r:id="rId25"/>
    <p:sldId id="443" r:id="rId26"/>
    <p:sldId id="444" r:id="rId27"/>
    <p:sldId id="448" r:id="rId28"/>
    <p:sldId id="449" r:id="rId29"/>
    <p:sldId id="445" r:id="rId30"/>
    <p:sldId id="446" r:id="rId31"/>
    <p:sldId id="450" r:id="rId32"/>
    <p:sldId id="451" r:id="rId33"/>
    <p:sldId id="452" r:id="rId34"/>
    <p:sldId id="454"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nd Ole Sverre" initials="SOS" lastIdx="1" clrIdx="1">
    <p:extLst>
      <p:ext uri="{19B8F6BF-5375-455C-9EA6-DF929625EA0E}">
        <p15:presenceInfo xmlns:p15="http://schemas.microsoft.com/office/powerpoint/2012/main" userId="S-1-5-21-2043631155-2550069979-3754660499-5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6FA2"/>
    <a:srgbClr val="050334"/>
    <a:srgbClr val="F78F2D"/>
    <a:srgbClr val="FD8C13"/>
    <a:srgbClr val="FFC000"/>
    <a:srgbClr val="31AAD7"/>
    <a:srgbClr val="15AB52"/>
    <a:srgbClr val="1C6265"/>
    <a:srgbClr val="067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4FF64-24AA-4433-A997-F26F74D525B1}" v="31" dt="2022-03-02T22:21:46.911"/>
    <p1510:client id="{27DF4E64-038C-492A-9381-83EEE3A24324}" v="2" dt="2022-02-02T11:43:52.461"/>
    <p1510:client id="{2EBAEFDE-0544-4093-BC9F-C75D0FAB4391}" v="48" dt="2022-01-31T08:02:04.483"/>
    <p1510:client id="{4F9231EC-7DB9-4178-8D4F-0C0695B79FAF}" v="1" dt="2022-02-02T19:04:08.463"/>
    <p1510:client id="{5147F52B-C1A8-4854-99E3-6B96970C0F54}" v="40" dt="2022-02-02T13:54:13.809"/>
    <p1510:client id="{6EF8A281-05A1-4ABA-8298-BA3738ADDD62}" v="13" dt="2022-02-02T21:16:44.941"/>
    <p1510:client id="{8465E2A0-377F-4BA2-B735-E241E77483F7}" v="97" dt="2022-03-03T08:16:41.080"/>
    <p1510:client id="{C1E1EACD-F6AB-4716-8202-4CDEFEF19D42}" v="15" dt="2022-01-31T07:57:12.5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iddels stil 3 – uthev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04" autoAdjust="0"/>
  </p:normalViewPr>
  <p:slideViewPr>
    <p:cSldViewPr snapToGrid="0">
      <p:cViewPr varScale="1">
        <p:scale>
          <a:sx n="70" d="100"/>
          <a:sy n="70" d="100"/>
        </p:scale>
        <p:origin x="51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DAABC-EE41-4860-B867-16E83B2F0327}" type="datetimeFigureOut">
              <a:rPr lang="nb-NO" smtClean="0"/>
              <a:t>06.04.2022</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44D206-080B-4940-A09D-7829DC26CDB0}" type="slidenum">
              <a:rPr lang="nb-NO" smtClean="0"/>
              <a:t>‹#›</a:t>
            </a:fld>
            <a:endParaRPr lang="nb-NO"/>
          </a:p>
        </p:txBody>
      </p:sp>
    </p:spTree>
    <p:extLst>
      <p:ext uri="{BB962C8B-B14F-4D97-AF65-F5344CB8AC3E}">
        <p14:creationId xmlns:p14="http://schemas.microsoft.com/office/powerpoint/2010/main" val="3180788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9C2C0-97DA-499D-9E25-C813C9F39A10}" type="datetimeFigureOut">
              <a:rPr lang="nb-NO" smtClean="0"/>
              <a:pPr/>
              <a:t>06.04.2022</a:t>
            </a:fld>
            <a:endParaRPr lang="nb-N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9B03F-A892-4A67-8671-FE6AA3A6F0AE}" type="slidenum">
              <a:rPr lang="nb-NO" smtClean="0"/>
              <a:pPr/>
              <a:t>‹#›</a:t>
            </a:fld>
            <a:endParaRPr lang="nb-NO"/>
          </a:p>
        </p:txBody>
      </p:sp>
    </p:spTree>
    <p:extLst>
      <p:ext uri="{BB962C8B-B14F-4D97-AF65-F5344CB8AC3E}">
        <p14:creationId xmlns:p14="http://schemas.microsoft.com/office/powerpoint/2010/main" val="136222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a:t>
            </a:fld>
            <a:endParaRPr lang="nb-NO"/>
          </a:p>
        </p:txBody>
      </p:sp>
    </p:spTree>
    <p:extLst>
      <p:ext uri="{BB962C8B-B14F-4D97-AF65-F5344CB8AC3E}">
        <p14:creationId xmlns:p14="http://schemas.microsoft.com/office/powerpoint/2010/main" val="80544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6</a:t>
            </a:fld>
            <a:endParaRPr lang="nb-NO"/>
          </a:p>
        </p:txBody>
      </p:sp>
    </p:spTree>
    <p:extLst>
      <p:ext uri="{BB962C8B-B14F-4D97-AF65-F5344CB8AC3E}">
        <p14:creationId xmlns:p14="http://schemas.microsoft.com/office/powerpoint/2010/main" val="142954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Nær</a:t>
            </a:r>
            <a:r>
              <a:rPr lang="nb-NO" baseline="0" dirty="0"/>
              <a:t> vannet med brygge</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15</a:t>
            </a:fld>
            <a:endParaRPr lang="nb-NO"/>
          </a:p>
        </p:txBody>
      </p:sp>
    </p:spTree>
    <p:extLst>
      <p:ext uri="{BB962C8B-B14F-4D97-AF65-F5344CB8AC3E}">
        <p14:creationId xmlns:p14="http://schemas.microsoft.com/office/powerpoint/2010/main" val="409196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Beliggenhet, beliggenhet, beliggenhet</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16</a:t>
            </a:fld>
            <a:endParaRPr lang="nb-NO"/>
          </a:p>
        </p:txBody>
      </p:sp>
    </p:spTree>
    <p:extLst>
      <p:ext uri="{BB962C8B-B14F-4D97-AF65-F5344CB8AC3E}">
        <p14:creationId xmlns:p14="http://schemas.microsoft.com/office/powerpoint/2010/main" val="212479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a:solidFill>
                  <a:schemeClr val="tx1"/>
                </a:solidFill>
                <a:latin typeface="+mn-lt"/>
                <a:ea typeface="+mn-ea"/>
                <a:cs typeface="+mn-cs"/>
              </a:rPr>
              <a:t>Til høyre - Eier </a:t>
            </a:r>
            <a:r>
              <a:rPr lang="nb-NO" sz="1200" b="0" i="0" u="none" strike="noStrike" kern="1200" baseline="0" dirty="0">
                <a:solidFill>
                  <a:schemeClr val="tx1"/>
                </a:solidFill>
                <a:latin typeface="+mn-lt"/>
                <a:ea typeface="+mn-ea"/>
                <a:cs typeface="+mn-cs"/>
              </a:rPr>
              <a:t>har renovert hytta over tid. Her er det ny strøm, nye rør samt nye overflater innvendig. Hytta fremstår med en god standard og har en</a:t>
            </a:r>
          </a:p>
          <a:p>
            <a:r>
              <a:rPr lang="nb-NO" sz="1200" b="0" i="0" u="none" strike="noStrike" kern="1200" baseline="0" dirty="0">
                <a:solidFill>
                  <a:schemeClr val="tx1"/>
                </a:solidFill>
                <a:latin typeface="+mn-lt"/>
                <a:ea typeface="+mn-ea"/>
                <a:cs typeface="+mn-cs"/>
              </a:rPr>
              <a:t>praktisk rom inndeling. Hytta har et oppholdsrom med åpen løsning mot kjøkken, tre soverom og bad. Hytta har innlagt vann og kloakk via</a:t>
            </a:r>
          </a:p>
          <a:p>
            <a:r>
              <a:rPr lang="nb-NO" sz="1200" b="0" i="0" u="none" strike="noStrike" kern="1200" baseline="0" dirty="0">
                <a:solidFill>
                  <a:schemeClr val="tx1"/>
                </a:solidFill>
                <a:latin typeface="+mn-lt"/>
                <a:ea typeface="+mn-ea"/>
                <a:cs typeface="+mn-cs"/>
              </a:rPr>
              <a:t>vannlag, noe som eier opplyser fungerer veldig bra.</a:t>
            </a:r>
          </a:p>
          <a:p>
            <a:r>
              <a:rPr lang="nb-NO" sz="1200" b="0" i="0" u="none" strike="noStrike" kern="1200" baseline="0" dirty="0">
                <a:solidFill>
                  <a:schemeClr val="tx1"/>
                </a:solidFill>
                <a:latin typeface="+mn-lt"/>
                <a:ea typeface="+mn-ea"/>
                <a:cs typeface="+mn-cs"/>
              </a:rPr>
              <a:t>Tomten er eiet og består av naturtomt. Her er det for det meste fjell.</a:t>
            </a:r>
          </a:p>
          <a:p>
            <a:r>
              <a:rPr lang="nb-NO" sz="1200" b="0" i="0" u="none" strike="noStrike" kern="1200" baseline="0" dirty="0">
                <a:solidFill>
                  <a:schemeClr val="tx1"/>
                </a:solidFill>
                <a:latin typeface="+mn-lt"/>
                <a:ea typeface="+mn-ea"/>
                <a:cs typeface="+mn-cs"/>
              </a:rPr>
              <a:t>Eier opplyser også at det er en tinglyst parkeringsplass, samt en båtplass i et sameie.</a:t>
            </a:r>
          </a:p>
          <a:p>
            <a:r>
              <a:rPr lang="nb-NO" sz="1200" b="0" i="0" u="none" strike="noStrike" kern="1200" baseline="0" dirty="0">
                <a:solidFill>
                  <a:schemeClr val="tx1"/>
                </a:solidFill>
                <a:latin typeface="+mn-lt"/>
                <a:ea typeface="+mn-ea"/>
                <a:cs typeface="+mn-cs"/>
              </a:rPr>
              <a:t>Fra parkeringen er det noen få minutters gange frem til hytta.</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18</a:t>
            </a:fld>
            <a:endParaRPr lang="nb-NO"/>
          </a:p>
        </p:txBody>
      </p:sp>
    </p:spTree>
    <p:extLst>
      <p:ext uri="{BB962C8B-B14F-4D97-AF65-F5344CB8AC3E}">
        <p14:creationId xmlns:p14="http://schemas.microsoft.com/office/powerpoint/2010/main" val="50844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tif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tif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A2"/>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3" name="Content Placeholder 2"/>
          <p:cNvSpPr>
            <a:spLocks noGrp="1"/>
          </p:cNvSpPr>
          <p:nvPr>
            <p:ph idx="1"/>
          </p:nvPr>
        </p:nvSpPr>
        <p:spPr/>
        <p:txBody>
          <a:bodyPr/>
          <a:lstStyle>
            <a:lvl1pPr>
              <a:defRPr>
                <a:latin typeface="+mj-lt"/>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Text Placeholder 6"/>
          <p:cNvSpPr>
            <a:spLocks noGrp="1"/>
          </p:cNvSpPr>
          <p:nvPr>
            <p:ph type="body" sz="quarter" idx="14" hasCustomPrompt="1"/>
          </p:nvPr>
        </p:nvSpPr>
        <p:spPr>
          <a:xfrm>
            <a:off x="1007435" y="260920"/>
            <a:ext cx="988376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
        <p:nvSpPr>
          <p:cNvPr id="8"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9" name="Plassholder for bunntekst 7"/>
          <p:cNvSpPr>
            <a:spLocks noGrp="1"/>
          </p:cNvSpPr>
          <p:nvPr>
            <p:ph type="ftr" sz="quarter" idx="3"/>
          </p:nvPr>
        </p:nvSpPr>
        <p:spPr>
          <a:xfrm>
            <a:off x="517221" y="6238800"/>
            <a:ext cx="4138619" cy="237600"/>
          </a:xfrm>
          <a:prstGeom prst="rect">
            <a:avLst/>
          </a:prstGeom>
        </p:spPr>
        <p:txBody>
          <a:bodyPr vert="horz" lIns="0" tIns="0" rIns="0" bIns="0" rtlCol="0" anchor="t"/>
          <a:lstStyle>
            <a:lvl1pPr algn="l">
              <a:defRPr sz="900">
                <a:solidFill>
                  <a:srgbClr val="666666"/>
                </a:solidFill>
              </a:defRPr>
            </a:lvl1pPr>
          </a:lstStyle>
          <a:p>
            <a:endParaRPr lang="en-US"/>
          </a:p>
        </p:txBody>
      </p:sp>
    </p:spTree>
    <p:extLst>
      <p:ext uri="{BB962C8B-B14F-4D97-AF65-F5344CB8AC3E}">
        <p14:creationId xmlns:p14="http://schemas.microsoft.com/office/powerpoint/2010/main" val="60616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3823" b="15582"/>
          <a:stretch/>
        </p:blipFill>
        <p:spPr>
          <a:xfrm>
            <a:off x="407368" y="333902"/>
            <a:ext cx="4464497" cy="936104"/>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2" name="Title 1"/>
          <p:cNvSpPr>
            <a:spLocks noGrp="1"/>
          </p:cNvSpPr>
          <p:nvPr>
            <p:ph type="ctrTitle"/>
          </p:nvPr>
        </p:nvSpPr>
        <p:spPr bwMode="white">
          <a:xfrm>
            <a:off x="789622" y="2431106"/>
            <a:ext cx="8378719" cy="1946647"/>
          </a:xfrm>
        </p:spPr>
        <p:txBody>
          <a:bodyPr anchor="t">
            <a:noAutofit/>
          </a:bodyPr>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3" name="Subtitle 2"/>
          <p:cNvSpPr>
            <a:spLocks noGrp="1"/>
          </p:cNvSpPr>
          <p:nvPr>
            <p:ph type="subTitle" idx="1"/>
          </p:nvPr>
        </p:nvSpPr>
        <p:spPr bwMode="white">
          <a:xfrm>
            <a:off x="801579" y="4571182"/>
            <a:ext cx="7682732"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sp>
        <p:nvSpPr>
          <p:cNvPr id="5" name="Text Placeholder 4"/>
          <p:cNvSpPr>
            <a:spLocks noGrp="1"/>
          </p:cNvSpPr>
          <p:nvPr>
            <p:ph type="body" sz="quarter" idx="11" hasCustomPrompt="1"/>
          </p:nvPr>
        </p:nvSpPr>
        <p:spPr bwMode="white">
          <a:xfrm>
            <a:off x="789623" y="1988840"/>
            <a:ext cx="2522068" cy="320400"/>
          </a:xfrm>
        </p:spPr>
        <p:txBody>
          <a:bodyPr/>
          <a:lstStyle>
            <a:lvl1pPr marL="0" indent="0">
              <a:buNone/>
              <a:defRPr>
                <a:solidFill>
                  <a:schemeClr val="bg1"/>
                </a:solidFill>
                <a:latin typeface="Arial Narrow" pitchFamily="34" charset="0"/>
              </a:defRPr>
            </a:lvl1pPr>
          </a:lstStyle>
          <a:p>
            <a:pPr lvl="0"/>
            <a:r>
              <a:rPr lang="en-US"/>
              <a:t>Click to add date</a:t>
            </a:r>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spTree>
    <p:extLst>
      <p:ext uri="{BB962C8B-B14F-4D97-AF65-F5344CB8AC3E}">
        <p14:creationId xmlns:p14="http://schemas.microsoft.com/office/powerpoint/2010/main" val="415240782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7"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3546" t="6325" r="16010" b="9246"/>
          <a:stretch/>
        </p:blipFill>
        <p:spPr>
          <a:xfrm>
            <a:off x="8760296" y="4581128"/>
            <a:ext cx="1728192" cy="1580903"/>
          </a:xfrm>
          <a:prstGeom prst="rect">
            <a:avLst/>
          </a:prstGeom>
        </p:spPr>
      </p:pic>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2367" y="205900"/>
            <a:ext cx="1175183" cy="826600"/>
          </a:xfrm>
          <a:prstGeom prst="rect">
            <a:avLst/>
          </a:prstGeom>
        </p:spPr>
      </p:pic>
    </p:spTree>
    <p:extLst>
      <p:ext uri="{BB962C8B-B14F-4D97-AF65-F5344CB8AC3E}">
        <p14:creationId xmlns:p14="http://schemas.microsoft.com/office/powerpoint/2010/main" val="424179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A2"/>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3" name="Content Placeholder 2"/>
          <p:cNvSpPr>
            <a:spLocks noGrp="1"/>
          </p:cNvSpPr>
          <p:nvPr>
            <p:ph idx="1"/>
          </p:nvPr>
        </p:nvSpPr>
        <p:spPr/>
        <p:txBody>
          <a:bodyPr/>
          <a:lstStyle>
            <a:lvl1pPr>
              <a:defRPr>
                <a:latin typeface="+mj-lt"/>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Text Placeholder 6"/>
          <p:cNvSpPr>
            <a:spLocks noGrp="1"/>
          </p:cNvSpPr>
          <p:nvPr>
            <p:ph type="body" sz="quarter" idx="14" hasCustomPrompt="1"/>
          </p:nvPr>
        </p:nvSpPr>
        <p:spPr>
          <a:xfrm>
            <a:off x="1007435" y="260920"/>
            <a:ext cx="988376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
        <p:nvSpPr>
          <p:cNvPr id="8"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9" name="Plassholder for bunntekst 7"/>
          <p:cNvSpPr>
            <a:spLocks noGrp="1"/>
          </p:cNvSpPr>
          <p:nvPr>
            <p:ph type="ftr" sz="quarter" idx="3"/>
          </p:nvPr>
        </p:nvSpPr>
        <p:spPr>
          <a:xfrm>
            <a:off x="517221" y="6238800"/>
            <a:ext cx="4138619" cy="237600"/>
          </a:xfrm>
          <a:prstGeom prst="rect">
            <a:avLst/>
          </a:prstGeom>
        </p:spPr>
        <p:txBody>
          <a:bodyPr vert="horz" lIns="0" tIns="0" rIns="0" bIns="0" rtlCol="0" anchor="t"/>
          <a:lstStyle>
            <a:lvl1pPr algn="l">
              <a:defRPr sz="900">
                <a:solidFill>
                  <a:srgbClr val="666666"/>
                </a:solidFill>
              </a:defRPr>
            </a:lvl1pPr>
          </a:lstStyle>
          <a:p>
            <a:endParaRPr lang="en-US"/>
          </a:p>
        </p:txBody>
      </p:sp>
    </p:spTree>
    <p:extLst>
      <p:ext uri="{BB962C8B-B14F-4D97-AF65-F5344CB8AC3E}">
        <p14:creationId xmlns:p14="http://schemas.microsoft.com/office/powerpoint/2010/main" val="16651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00"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p:cNvSpPr>
            <a:spLocks noGrp="1"/>
          </p:cNvSpPr>
          <p:nvPr>
            <p:ph idx="13"/>
          </p:nvPr>
        </p:nvSpPr>
        <p:spPr>
          <a:xfrm>
            <a:off x="6532901"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0" name="Plassholder for bunntekst 7"/>
          <p:cNvSpPr>
            <a:spLocks noGrp="1"/>
          </p:cNvSpPr>
          <p:nvPr>
            <p:ph type="ftr" sz="quarter" idx="3"/>
          </p:nvPr>
        </p:nvSpPr>
        <p:spPr>
          <a:xfrm>
            <a:off x="517221" y="6238800"/>
            <a:ext cx="4330640"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6" name="Title 1"/>
          <p:cNvSpPr>
            <a:spLocks noGrp="1"/>
          </p:cNvSpPr>
          <p:nvPr>
            <p:ph type="title"/>
          </p:nvPr>
        </p:nvSpPr>
        <p:spPr>
          <a:xfrm>
            <a:off x="1007436" y="619200"/>
            <a:ext cx="10155865"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7" name="Text Placeholder 6"/>
          <p:cNvSpPr>
            <a:spLocks noGrp="1"/>
          </p:cNvSpPr>
          <p:nvPr>
            <p:ph type="body" sz="quarter" idx="14" hasCustomPrompt="1"/>
          </p:nvPr>
        </p:nvSpPr>
        <p:spPr>
          <a:xfrm>
            <a:off x="1007503" y="260920"/>
            <a:ext cx="1015729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71372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graphics (L)">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4"/>
          <p:cNvSpPr>
            <a:spLocks noGrp="1"/>
          </p:cNvSpPr>
          <p:nvPr>
            <p:ph sz="quarter" idx="17" hasCustomPrompt="1"/>
          </p:nvPr>
        </p:nvSpPr>
        <p:spPr>
          <a:xfrm>
            <a:off x="6974400" y="104400"/>
            <a:ext cx="4713600" cy="5801444"/>
          </a:xfrm>
        </p:spPr>
        <p:txBody>
          <a:bodyPr tIns="2160000"/>
          <a:lstStyle>
            <a:lvl1pPr marL="0" indent="0" algn="ctr">
              <a:buNone/>
              <a:defRPr baseline="0">
                <a:latin typeface="+mj-lt"/>
              </a:defRPr>
            </a:lvl1pPr>
          </a:lstStyle>
          <a:p>
            <a:pPr lvl="0"/>
            <a:r>
              <a:rPr lang="en-US" noProof="0"/>
              <a:t>Insert content</a:t>
            </a:r>
          </a:p>
        </p:txBody>
      </p:sp>
      <p:sp>
        <p:nvSpPr>
          <p:cNvPr id="10"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1" name="Plassholder for bunntekst 7"/>
          <p:cNvSpPr>
            <a:spLocks noGrp="1"/>
          </p:cNvSpPr>
          <p:nvPr>
            <p:ph type="ftr" sz="quarter" idx="3"/>
          </p:nvPr>
        </p:nvSpPr>
        <p:spPr>
          <a:xfrm>
            <a:off x="517222" y="6238800"/>
            <a:ext cx="4522661"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9" name="Title 1"/>
          <p:cNvSpPr>
            <a:spLocks noGrp="1"/>
          </p:cNvSpPr>
          <p:nvPr>
            <p:ph type="title"/>
          </p:nvPr>
        </p:nvSpPr>
        <p:spPr>
          <a:xfrm>
            <a:off x="1007434" y="619200"/>
            <a:ext cx="5280587"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3" name="Text Placeholder 6"/>
          <p:cNvSpPr>
            <a:spLocks noGrp="1"/>
          </p:cNvSpPr>
          <p:nvPr>
            <p:ph type="body" sz="quarter" idx="14" hasCustomPrompt="1"/>
          </p:nvPr>
        </p:nvSpPr>
        <p:spPr>
          <a:xfrm>
            <a:off x="1007334" y="260920"/>
            <a:ext cx="527954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120515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 graphics  (M)">
    <p:spTree>
      <p:nvGrpSpPr>
        <p:cNvPr id="1" name=""/>
        <p:cNvGrpSpPr/>
        <p:nvPr/>
      </p:nvGrpSpPr>
      <p:grpSpPr>
        <a:xfrm>
          <a:off x="0" y="0"/>
          <a:ext cx="0" cy="0"/>
          <a:chOff x="0" y="0"/>
          <a:chExt cx="0" cy="0"/>
        </a:xfrm>
      </p:grpSpPr>
      <p:sp>
        <p:nvSpPr>
          <p:cNvPr id="10"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quarter" idx="17" hasCustomPrompt="1"/>
          </p:nvPr>
        </p:nvSpPr>
        <p:spPr>
          <a:xfrm>
            <a:off x="6878400" y="1555200"/>
            <a:ext cx="4306165" cy="4352400"/>
          </a:xfrm>
        </p:spPr>
        <p:txBody>
          <a:bodyPr tIns="1080000"/>
          <a:lstStyle>
            <a:lvl1pPr marL="0" indent="0" algn="ctr">
              <a:buNone/>
              <a:defRPr baseline="0">
                <a:latin typeface="+mj-lt"/>
              </a:defRPr>
            </a:lvl1pPr>
          </a:lstStyle>
          <a:p>
            <a:pPr lvl="0"/>
            <a:r>
              <a:rPr lang="nb-NO" err="1"/>
              <a:t>Insert</a:t>
            </a:r>
            <a:r>
              <a:rPr lang="nb-NO"/>
              <a:t> </a:t>
            </a:r>
            <a:r>
              <a:rPr lang="nb-NO" err="1"/>
              <a:t>content</a:t>
            </a:r>
            <a:endParaRPr lang="nb-NO"/>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5" name="Title 1"/>
          <p:cNvSpPr>
            <a:spLocks noGrp="1"/>
          </p:cNvSpPr>
          <p:nvPr>
            <p:ph type="title"/>
          </p:nvPr>
        </p:nvSpPr>
        <p:spPr>
          <a:xfrm>
            <a:off x="1007436" y="692696"/>
            <a:ext cx="10178241" cy="47370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6" name="Text Placeholder 6"/>
          <p:cNvSpPr>
            <a:spLocks noGrp="1"/>
          </p:cNvSpPr>
          <p:nvPr>
            <p:ph type="body" sz="quarter" idx="14" hasCustomPrompt="1"/>
          </p:nvPr>
        </p:nvSpPr>
        <p:spPr>
          <a:xfrm>
            <a:off x="1007504" y="309273"/>
            <a:ext cx="10179673" cy="311647"/>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2397257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 2 graphics (S)">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Content Placeholder 9"/>
          <p:cNvSpPr>
            <a:spLocks noGrp="1"/>
          </p:cNvSpPr>
          <p:nvPr>
            <p:ph sz="quarter" idx="16" hasCustomPrompt="1"/>
          </p:nvPr>
        </p:nvSpPr>
        <p:spPr>
          <a:xfrm>
            <a:off x="6878400" y="1555200"/>
            <a:ext cx="4387200" cy="1908000"/>
          </a:xfrm>
        </p:spPr>
        <p:txBody>
          <a:bodyPr/>
          <a:lstStyle>
            <a:lvl1pPr marL="0" indent="0" algn="ctr">
              <a:buNone/>
              <a:defRPr baseline="0">
                <a:latin typeface="+mj-lt"/>
              </a:defRPr>
            </a:lvl1pPr>
          </a:lstStyle>
          <a:p>
            <a:pPr lvl="0"/>
            <a:r>
              <a:rPr lang="en-US" noProof="0"/>
              <a:t>Insert content</a:t>
            </a:r>
          </a:p>
        </p:txBody>
      </p:sp>
      <p:sp>
        <p:nvSpPr>
          <p:cNvPr id="9" name="Content Placeholder 9"/>
          <p:cNvSpPr>
            <a:spLocks noGrp="1"/>
          </p:cNvSpPr>
          <p:nvPr>
            <p:ph sz="quarter" idx="17" hasCustomPrompt="1"/>
          </p:nvPr>
        </p:nvSpPr>
        <p:spPr>
          <a:xfrm>
            <a:off x="6878400" y="4141937"/>
            <a:ext cx="4387200" cy="1764000"/>
          </a:xfrm>
        </p:spPr>
        <p:txBody>
          <a:bodyPr/>
          <a:lstStyle>
            <a:lvl1pPr marL="0" indent="0" algn="ctr">
              <a:buNone/>
              <a:defRPr baseline="0">
                <a:latin typeface="+mj-lt"/>
              </a:defRPr>
            </a:lvl1pPr>
          </a:lstStyle>
          <a:p>
            <a:pPr lvl="0"/>
            <a:r>
              <a:rPr lang="en-US" noProof="0"/>
              <a:t>Insert content</a:t>
            </a:r>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1" name="Title 1"/>
          <p:cNvSpPr>
            <a:spLocks noGrp="1"/>
          </p:cNvSpPr>
          <p:nvPr>
            <p:ph type="title"/>
          </p:nvPr>
        </p:nvSpPr>
        <p:spPr>
          <a:xfrm>
            <a:off x="1007435" y="619200"/>
            <a:ext cx="10273141"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5" name="Text Placeholder 6"/>
          <p:cNvSpPr>
            <a:spLocks noGrp="1"/>
          </p:cNvSpPr>
          <p:nvPr>
            <p:ph type="body" sz="quarter" idx="14" hasCustomPrompt="1"/>
          </p:nvPr>
        </p:nvSpPr>
        <p:spPr>
          <a:xfrm>
            <a:off x="1007504" y="260920"/>
            <a:ext cx="10273072"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58494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rgbClr val="006FA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p>
            <a:fld id="{37B42EF7-4E00-47E5-BD04-2784F5E2F889}" type="slidenum">
              <a:rPr lang="en-US" smtClean="0"/>
              <a:pPr/>
              <a:t>‹#›</a:t>
            </a:fld>
            <a:endParaRPr lang="en-US"/>
          </a:p>
        </p:txBody>
      </p:sp>
      <p:sp>
        <p:nvSpPr>
          <p:cNvPr id="4" name="Plassholder for bunntekst 3"/>
          <p:cNvSpPr>
            <a:spLocks noGrp="1"/>
          </p:cNvSpPr>
          <p:nvPr>
            <p:ph type="ftr" sz="quarter" idx="11"/>
          </p:nvPr>
        </p:nvSpPr>
        <p:spPr/>
        <p:txBody>
          <a:bodyPr/>
          <a:lstStyle/>
          <a:p>
            <a:endParaRPr lang="en-US"/>
          </a:p>
        </p:txBody>
      </p:sp>
      <p:sp>
        <p:nvSpPr>
          <p:cNvPr id="6" name="Plassholder for tekst 5"/>
          <p:cNvSpPr>
            <a:spLocks noGrp="1"/>
          </p:cNvSpPr>
          <p:nvPr>
            <p:ph type="body" sz="quarter" idx="12"/>
          </p:nvPr>
        </p:nvSpPr>
        <p:spPr>
          <a:xfrm>
            <a:off x="1007534" y="1484313"/>
            <a:ext cx="9884833" cy="41767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9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3823" b="15582"/>
          <a:stretch/>
        </p:blipFill>
        <p:spPr>
          <a:xfrm>
            <a:off x="407368" y="333902"/>
            <a:ext cx="4464497" cy="936104"/>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2" name="Title 1"/>
          <p:cNvSpPr>
            <a:spLocks noGrp="1"/>
          </p:cNvSpPr>
          <p:nvPr>
            <p:ph type="ctrTitle"/>
          </p:nvPr>
        </p:nvSpPr>
        <p:spPr bwMode="white">
          <a:xfrm>
            <a:off x="789622" y="2431106"/>
            <a:ext cx="8378719" cy="1946647"/>
          </a:xfrm>
        </p:spPr>
        <p:txBody>
          <a:bodyPr anchor="t">
            <a:noAutofit/>
          </a:bodyPr>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3" name="Subtitle 2"/>
          <p:cNvSpPr>
            <a:spLocks noGrp="1"/>
          </p:cNvSpPr>
          <p:nvPr>
            <p:ph type="subTitle" idx="1"/>
          </p:nvPr>
        </p:nvSpPr>
        <p:spPr bwMode="white">
          <a:xfrm>
            <a:off x="801579" y="4571182"/>
            <a:ext cx="7682732"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sp>
        <p:nvSpPr>
          <p:cNvPr id="5" name="Text Placeholder 4"/>
          <p:cNvSpPr>
            <a:spLocks noGrp="1"/>
          </p:cNvSpPr>
          <p:nvPr>
            <p:ph type="body" sz="quarter" idx="11" hasCustomPrompt="1"/>
          </p:nvPr>
        </p:nvSpPr>
        <p:spPr bwMode="white">
          <a:xfrm>
            <a:off x="789623" y="1988840"/>
            <a:ext cx="2522068" cy="320400"/>
          </a:xfrm>
        </p:spPr>
        <p:txBody>
          <a:bodyPr/>
          <a:lstStyle>
            <a:lvl1pPr marL="0" indent="0">
              <a:buNone/>
              <a:defRPr>
                <a:solidFill>
                  <a:schemeClr val="bg1"/>
                </a:solidFill>
                <a:latin typeface="Arial Narrow" pitchFamily="34" charset="0"/>
              </a:defRPr>
            </a:lvl1pPr>
          </a:lstStyle>
          <a:p>
            <a:pPr lvl="0"/>
            <a:r>
              <a:rPr lang="en-US"/>
              <a:t>Click to add date</a:t>
            </a:r>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spTree>
    <p:extLst>
      <p:ext uri="{BB962C8B-B14F-4D97-AF65-F5344CB8AC3E}">
        <p14:creationId xmlns:p14="http://schemas.microsoft.com/office/powerpoint/2010/main" val="64208040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A2"/>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3" name="Content Placeholder 2"/>
          <p:cNvSpPr>
            <a:spLocks noGrp="1"/>
          </p:cNvSpPr>
          <p:nvPr>
            <p:ph idx="1"/>
          </p:nvPr>
        </p:nvSpPr>
        <p:spPr/>
        <p:txBody>
          <a:bodyPr/>
          <a:lstStyle>
            <a:lvl1pPr>
              <a:defRPr>
                <a:latin typeface="+mj-lt"/>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Text Placeholder 6"/>
          <p:cNvSpPr>
            <a:spLocks noGrp="1"/>
          </p:cNvSpPr>
          <p:nvPr>
            <p:ph type="body" sz="quarter" idx="14" hasCustomPrompt="1"/>
          </p:nvPr>
        </p:nvSpPr>
        <p:spPr>
          <a:xfrm>
            <a:off x="1007435" y="260920"/>
            <a:ext cx="988376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
        <p:nvSpPr>
          <p:cNvPr id="8"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9" name="Plassholder for bunntekst 7"/>
          <p:cNvSpPr>
            <a:spLocks noGrp="1"/>
          </p:cNvSpPr>
          <p:nvPr>
            <p:ph type="ftr" sz="quarter" idx="3"/>
          </p:nvPr>
        </p:nvSpPr>
        <p:spPr>
          <a:xfrm>
            <a:off x="517221" y="6238800"/>
            <a:ext cx="4138619" cy="237600"/>
          </a:xfrm>
          <a:prstGeom prst="rect">
            <a:avLst/>
          </a:prstGeom>
        </p:spPr>
        <p:txBody>
          <a:bodyPr vert="horz" lIns="0" tIns="0" rIns="0" bIns="0" rtlCol="0" anchor="t"/>
          <a:lstStyle>
            <a:lvl1pPr algn="l">
              <a:defRPr sz="900">
                <a:solidFill>
                  <a:srgbClr val="666666"/>
                </a:solidFill>
              </a:defRPr>
            </a:lvl1pPr>
          </a:lstStyle>
          <a:p>
            <a:endParaRPr lang="en-US"/>
          </a:p>
        </p:txBody>
      </p:sp>
    </p:spTree>
    <p:extLst>
      <p:ext uri="{BB962C8B-B14F-4D97-AF65-F5344CB8AC3E}">
        <p14:creationId xmlns:p14="http://schemas.microsoft.com/office/powerpoint/2010/main" val="302444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00"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p:cNvSpPr>
            <a:spLocks noGrp="1"/>
          </p:cNvSpPr>
          <p:nvPr>
            <p:ph idx="13"/>
          </p:nvPr>
        </p:nvSpPr>
        <p:spPr>
          <a:xfrm>
            <a:off x="6532901"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0" name="Plassholder for bunntekst 7"/>
          <p:cNvSpPr>
            <a:spLocks noGrp="1"/>
          </p:cNvSpPr>
          <p:nvPr>
            <p:ph type="ftr" sz="quarter" idx="3"/>
          </p:nvPr>
        </p:nvSpPr>
        <p:spPr>
          <a:xfrm>
            <a:off x="517221" y="6238800"/>
            <a:ext cx="4330640"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6" name="Title 1"/>
          <p:cNvSpPr>
            <a:spLocks noGrp="1"/>
          </p:cNvSpPr>
          <p:nvPr>
            <p:ph type="title"/>
          </p:nvPr>
        </p:nvSpPr>
        <p:spPr>
          <a:xfrm>
            <a:off x="1007436" y="619200"/>
            <a:ext cx="10155865"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7" name="Text Placeholder 6"/>
          <p:cNvSpPr>
            <a:spLocks noGrp="1"/>
          </p:cNvSpPr>
          <p:nvPr>
            <p:ph type="body" sz="quarter" idx="14" hasCustomPrompt="1"/>
          </p:nvPr>
        </p:nvSpPr>
        <p:spPr>
          <a:xfrm>
            <a:off x="1007503" y="260920"/>
            <a:ext cx="1015729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25174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00"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p:cNvSpPr>
            <a:spLocks noGrp="1"/>
          </p:cNvSpPr>
          <p:nvPr>
            <p:ph idx="13"/>
          </p:nvPr>
        </p:nvSpPr>
        <p:spPr>
          <a:xfrm>
            <a:off x="6532901"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0" name="Plassholder for bunntekst 7"/>
          <p:cNvSpPr>
            <a:spLocks noGrp="1"/>
          </p:cNvSpPr>
          <p:nvPr>
            <p:ph type="ftr" sz="quarter" idx="3"/>
          </p:nvPr>
        </p:nvSpPr>
        <p:spPr>
          <a:xfrm>
            <a:off x="517221" y="6238800"/>
            <a:ext cx="4330640"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6" name="Title 1"/>
          <p:cNvSpPr>
            <a:spLocks noGrp="1"/>
          </p:cNvSpPr>
          <p:nvPr>
            <p:ph type="title"/>
          </p:nvPr>
        </p:nvSpPr>
        <p:spPr>
          <a:xfrm>
            <a:off x="1007436" y="619200"/>
            <a:ext cx="10155865"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7" name="Text Placeholder 6"/>
          <p:cNvSpPr>
            <a:spLocks noGrp="1"/>
          </p:cNvSpPr>
          <p:nvPr>
            <p:ph type="body" sz="quarter" idx="14" hasCustomPrompt="1"/>
          </p:nvPr>
        </p:nvSpPr>
        <p:spPr>
          <a:xfrm>
            <a:off x="1007503" y="260920"/>
            <a:ext cx="1015729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827387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 graphics (L)">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4"/>
          <p:cNvSpPr>
            <a:spLocks noGrp="1"/>
          </p:cNvSpPr>
          <p:nvPr>
            <p:ph sz="quarter" idx="17" hasCustomPrompt="1"/>
          </p:nvPr>
        </p:nvSpPr>
        <p:spPr>
          <a:xfrm>
            <a:off x="6974400" y="104400"/>
            <a:ext cx="4713600" cy="5801444"/>
          </a:xfrm>
        </p:spPr>
        <p:txBody>
          <a:bodyPr tIns="2160000"/>
          <a:lstStyle>
            <a:lvl1pPr marL="0" indent="0" algn="ctr">
              <a:buNone/>
              <a:defRPr baseline="0">
                <a:latin typeface="+mj-lt"/>
              </a:defRPr>
            </a:lvl1pPr>
          </a:lstStyle>
          <a:p>
            <a:pPr lvl="0"/>
            <a:r>
              <a:rPr lang="en-US" noProof="0"/>
              <a:t>Insert content</a:t>
            </a:r>
          </a:p>
        </p:txBody>
      </p:sp>
      <p:sp>
        <p:nvSpPr>
          <p:cNvPr id="10"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1" name="Plassholder for bunntekst 7"/>
          <p:cNvSpPr>
            <a:spLocks noGrp="1"/>
          </p:cNvSpPr>
          <p:nvPr>
            <p:ph type="ftr" sz="quarter" idx="3"/>
          </p:nvPr>
        </p:nvSpPr>
        <p:spPr>
          <a:xfrm>
            <a:off x="517222" y="6238800"/>
            <a:ext cx="4522661"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9" name="Title 1"/>
          <p:cNvSpPr>
            <a:spLocks noGrp="1"/>
          </p:cNvSpPr>
          <p:nvPr>
            <p:ph type="title"/>
          </p:nvPr>
        </p:nvSpPr>
        <p:spPr>
          <a:xfrm>
            <a:off x="1007434" y="619200"/>
            <a:ext cx="5280587"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3" name="Text Placeholder 6"/>
          <p:cNvSpPr>
            <a:spLocks noGrp="1"/>
          </p:cNvSpPr>
          <p:nvPr>
            <p:ph type="body" sz="quarter" idx="14" hasCustomPrompt="1"/>
          </p:nvPr>
        </p:nvSpPr>
        <p:spPr>
          <a:xfrm>
            <a:off x="1007334" y="260920"/>
            <a:ext cx="527954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044989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 graphics  (M)">
    <p:spTree>
      <p:nvGrpSpPr>
        <p:cNvPr id="1" name=""/>
        <p:cNvGrpSpPr/>
        <p:nvPr/>
      </p:nvGrpSpPr>
      <p:grpSpPr>
        <a:xfrm>
          <a:off x="0" y="0"/>
          <a:ext cx="0" cy="0"/>
          <a:chOff x="0" y="0"/>
          <a:chExt cx="0" cy="0"/>
        </a:xfrm>
      </p:grpSpPr>
      <p:sp>
        <p:nvSpPr>
          <p:cNvPr id="10"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quarter" idx="17" hasCustomPrompt="1"/>
          </p:nvPr>
        </p:nvSpPr>
        <p:spPr>
          <a:xfrm>
            <a:off x="6878400" y="1555200"/>
            <a:ext cx="4306165" cy="4352400"/>
          </a:xfrm>
        </p:spPr>
        <p:txBody>
          <a:bodyPr tIns="1080000"/>
          <a:lstStyle>
            <a:lvl1pPr marL="0" indent="0" algn="ctr">
              <a:buNone/>
              <a:defRPr baseline="0">
                <a:latin typeface="+mj-lt"/>
              </a:defRPr>
            </a:lvl1pPr>
          </a:lstStyle>
          <a:p>
            <a:pPr lvl="0"/>
            <a:r>
              <a:rPr lang="nb-NO" err="1"/>
              <a:t>Insert</a:t>
            </a:r>
            <a:r>
              <a:rPr lang="nb-NO"/>
              <a:t> </a:t>
            </a:r>
            <a:r>
              <a:rPr lang="nb-NO" err="1"/>
              <a:t>content</a:t>
            </a:r>
            <a:endParaRPr lang="nb-NO"/>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5" name="Title 1"/>
          <p:cNvSpPr>
            <a:spLocks noGrp="1"/>
          </p:cNvSpPr>
          <p:nvPr>
            <p:ph type="title"/>
          </p:nvPr>
        </p:nvSpPr>
        <p:spPr>
          <a:xfrm>
            <a:off x="1007436" y="692696"/>
            <a:ext cx="10178241" cy="47370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6" name="Text Placeholder 6"/>
          <p:cNvSpPr>
            <a:spLocks noGrp="1"/>
          </p:cNvSpPr>
          <p:nvPr>
            <p:ph type="body" sz="quarter" idx="14" hasCustomPrompt="1"/>
          </p:nvPr>
        </p:nvSpPr>
        <p:spPr>
          <a:xfrm>
            <a:off x="1007504" y="309273"/>
            <a:ext cx="10179673" cy="311647"/>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2669958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 2 graphics (S)">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Content Placeholder 9"/>
          <p:cNvSpPr>
            <a:spLocks noGrp="1"/>
          </p:cNvSpPr>
          <p:nvPr>
            <p:ph sz="quarter" idx="16" hasCustomPrompt="1"/>
          </p:nvPr>
        </p:nvSpPr>
        <p:spPr>
          <a:xfrm>
            <a:off x="6878400" y="1555200"/>
            <a:ext cx="4387200" cy="1908000"/>
          </a:xfrm>
        </p:spPr>
        <p:txBody>
          <a:bodyPr/>
          <a:lstStyle>
            <a:lvl1pPr marL="0" indent="0" algn="ctr">
              <a:buNone/>
              <a:defRPr baseline="0">
                <a:latin typeface="+mj-lt"/>
              </a:defRPr>
            </a:lvl1pPr>
          </a:lstStyle>
          <a:p>
            <a:pPr lvl="0"/>
            <a:r>
              <a:rPr lang="en-US" noProof="0"/>
              <a:t>Insert content</a:t>
            </a:r>
          </a:p>
        </p:txBody>
      </p:sp>
      <p:sp>
        <p:nvSpPr>
          <p:cNvPr id="9" name="Content Placeholder 9"/>
          <p:cNvSpPr>
            <a:spLocks noGrp="1"/>
          </p:cNvSpPr>
          <p:nvPr>
            <p:ph sz="quarter" idx="17" hasCustomPrompt="1"/>
          </p:nvPr>
        </p:nvSpPr>
        <p:spPr>
          <a:xfrm>
            <a:off x="6878400" y="4141937"/>
            <a:ext cx="4387200" cy="1764000"/>
          </a:xfrm>
        </p:spPr>
        <p:txBody>
          <a:bodyPr/>
          <a:lstStyle>
            <a:lvl1pPr marL="0" indent="0" algn="ctr">
              <a:buNone/>
              <a:defRPr baseline="0">
                <a:latin typeface="+mj-lt"/>
              </a:defRPr>
            </a:lvl1pPr>
          </a:lstStyle>
          <a:p>
            <a:pPr lvl="0"/>
            <a:r>
              <a:rPr lang="en-US" noProof="0"/>
              <a:t>Insert content</a:t>
            </a:r>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1" name="Title 1"/>
          <p:cNvSpPr>
            <a:spLocks noGrp="1"/>
          </p:cNvSpPr>
          <p:nvPr>
            <p:ph type="title"/>
          </p:nvPr>
        </p:nvSpPr>
        <p:spPr>
          <a:xfrm>
            <a:off x="1007435" y="619200"/>
            <a:ext cx="10273141"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5" name="Text Placeholder 6"/>
          <p:cNvSpPr>
            <a:spLocks noGrp="1"/>
          </p:cNvSpPr>
          <p:nvPr>
            <p:ph type="body" sz="quarter" idx="14" hasCustomPrompt="1"/>
          </p:nvPr>
        </p:nvSpPr>
        <p:spPr>
          <a:xfrm>
            <a:off x="1007504" y="260920"/>
            <a:ext cx="10273072"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482574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rgbClr val="006FA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p>
            <a:fld id="{37B42EF7-4E00-47E5-BD04-2784F5E2F889}" type="slidenum">
              <a:rPr lang="en-US" smtClean="0"/>
              <a:pPr/>
              <a:t>‹#›</a:t>
            </a:fld>
            <a:endParaRPr lang="en-US"/>
          </a:p>
        </p:txBody>
      </p:sp>
      <p:sp>
        <p:nvSpPr>
          <p:cNvPr id="4" name="Plassholder for bunntekst 3"/>
          <p:cNvSpPr>
            <a:spLocks noGrp="1"/>
          </p:cNvSpPr>
          <p:nvPr>
            <p:ph type="ftr" sz="quarter" idx="11"/>
          </p:nvPr>
        </p:nvSpPr>
        <p:spPr/>
        <p:txBody>
          <a:bodyPr/>
          <a:lstStyle/>
          <a:p>
            <a:endParaRPr lang="en-US"/>
          </a:p>
        </p:txBody>
      </p:sp>
      <p:sp>
        <p:nvSpPr>
          <p:cNvPr id="6" name="Plassholder for tekst 5"/>
          <p:cNvSpPr>
            <a:spLocks noGrp="1"/>
          </p:cNvSpPr>
          <p:nvPr>
            <p:ph type="body" sz="quarter" idx="12"/>
          </p:nvPr>
        </p:nvSpPr>
        <p:spPr>
          <a:xfrm>
            <a:off x="1007534" y="1484313"/>
            <a:ext cx="9884833" cy="41767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31730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522818" y="6380164"/>
            <a:ext cx="975783" cy="36512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Beate Midttun, Organisasjons-, team- og lederutvikling</a:t>
            </a:r>
          </a:p>
        </p:txBody>
      </p:sp>
      <p:sp>
        <p:nvSpPr>
          <p:cNvPr id="7" name="Rectangle 6"/>
          <p:cNvSpPr>
            <a:spLocks noGrp="1" noChangeArrowheads="1"/>
          </p:cNvSpPr>
          <p:nvPr>
            <p:ph type="sldNum" sz="quarter" idx="12"/>
          </p:nvPr>
        </p:nvSpPr>
        <p:spPr>
          <a:ln/>
        </p:spPr>
        <p:txBody>
          <a:bodyPr/>
          <a:lstStyle>
            <a:lvl1pPr>
              <a:defRPr/>
            </a:lvl1pPr>
          </a:lstStyle>
          <a:p>
            <a:pPr>
              <a:defRPr/>
            </a:pPr>
            <a:fld id="{0566253D-1B8F-48A0-8772-E8A8A5DFA83B}" type="slidenum">
              <a:rPr lang="en-US"/>
              <a:pPr>
                <a:defRPr/>
              </a:pPr>
              <a:t>‹#›</a:t>
            </a:fld>
            <a:endParaRPr lang="en-US"/>
          </a:p>
        </p:txBody>
      </p:sp>
    </p:spTree>
    <p:extLst>
      <p:ext uri="{BB962C8B-B14F-4D97-AF65-F5344CB8AC3E}">
        <p14:creationId xmlns:p14="http://schemas.microsoft.com/office/powerpoint/2010/main" val="350275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ed Content Slide Layout (TEXT)">
    <p:spTree>
      <p:nvGrpSpPr>
        <p:cNvPr id="1" name=""/>
        <p:cNvGrpSpPr/>
        <p:nvPr/>
      </p:nvGrpSpPr>
      <p:grpSpPr>
        <a:xfrm>
          <a:off x="0" y="0"/>
          <a:ext cx="0" cy="0"/>
          <a:chOff x="0" y="0"/>
          <a:chExt cx="0" cy="0"/>
        </a:xfrm>
      </p:grpSpPr>
      <p:sp>
        <p:nvSpPr>
          <p:cNvPr id="2" name="Title 1"/>
          <p:cNvSpPr>
            <a:spLocks noGrp="1"/>
          </p:cNvSpPr>
          <p:nvPr>
            <p:ph type="title"/>
          </p:nvPr>
        </p:nvSpPr>
        <p:spPr>
          <a:xfrm>
            <a:off x="1050836" y="431073"/>
            <a:ext cx="10525760" cy="792162"/>
          </a:xfrm>
          <a:prstGeom prst="rect">
            <a:avLst/>
          </a:prstGeom>
        </p:spPr>
        <p:txBody>
          <a:bodyPr/>
          <a:lstStyle>
            <a:lvl1pPr>
              <a:defRPr baseline="0"/>
            </a:lvl1pPr>
          </a:lstStyle>
          <a:p>
            <a:r>
              <a:rPr lang="en-US"/>
              <a:t>Click to edit Master title style</a:t>
            </a:r>
          </a:p>
        </p:txBody>
      </p:sp>
      <p:sp>
        <p:nvSpPr>
          <p:cNvPr id="10" name="Text Placeholder 9"/>
          <p:cNvSpPr>
            <a:spLocks noGrp="1"/>
          </p:cNvSpPr>
          <p:nvPr>
            <p:ph type="body" sz="quarter" idx="13"/>
          </p:nvPr>
        </p:nvSpPr>
        <p:spPr>
          <a:xfrm>
            <a:off x="1068255" y="1447801"/>
            <a:ext cx="10502533" cy="4717869"/>
          </a:xfrm>
          <a:prstGeom prst="rect">
            <a:avLst/>
          </a:prstGeom>
        </p:spPr>
        <p:txBody>
          <a:bodyPr/>
          <a:lstStyle>
            <a:lvl1pPr marL="0" indent="0">
              <a:spcBef>
                <a:spcPts val="0"/>
              </a:spcBef>
              <a:spcAft>
                <a:spcPts val="600"/>
              </a:spcAft>
              <a:buClr>
                <a:schemeClr val="accent1"/>
              </a:buClr>
              <a:defRPr sz="2000" b="0"/>
            </a:lvl1pPr>
            <a:lvl2pPr marL="339725" indent="-165100">
              <a:spcBef>
                <a:spcPts val="0"/>
              </a:spcBef>
              <a:spcAft>
                <a:spcPts val="600"/>
              </a:spcAft>
              <a:buClr>
                <a:schemeClr val="accent1"/>
              </a:buClr>
              <a:buSzPct val="100000"/>
              <a:buFont typeface="Arial" pitchFamily="34" charset="0"/>
              <a:buChar char="•"/>
              <a:defRPr sz="1800">
                <a:latin typeface="Verdana" pitchFamily="34" charset="0"/>
                <a:ea typeface="Verdana" pitchFamily="34" charset="0"/>
                <a:cs typeface="Verdana" pitchFamily="34" charset="0"/>
              </a:defRPr>
            </a:lvl2pPr>
            <a:lvl3pPr marL="687388" indent="-173038">
              <a:spcBef>
                <a:spcPts val="0"/>
              </a:spcBef>
              <a:spcAft>
                <a:spcPts val="600"/>
              </a:spcAft>
              <a:buClr>
                <a:schemeClr val="accent1"/>
              </a:buClr>
              <a:buSzPct val="70000"/>
              <a:buFont typeface="Courier New" pitchFamily="49" charset="0"/>
              <a:buChar char="o"/>
              <a:defRPr sz="1600">
                <a:solidFill>
                  <a:schemeClr val="tx1"/>
                </a:solidFill>
                <a:latin typeface="Verdana" pitchFamily="34" charset="0"/>
                <a:ea typeface="Verdana" pitchFamily="34" charset="0"/>
                <a:cs typeface="Verdana" pitchFamily="34" charset="0"/>
              </a:defRPr>
            </a:lvl3pPr>
            <a:lvl4pPr marL="1027113" indent="-173038">
              <a:spcBef>
                <a:spcPts val="0"/>
              </a:spcBef>
              <a:buClr>
                <a:schemeClr val="accent1"/>
              </a:buClr>
              <a:defRPr sz="1400">
                <a:solidFill>
                  <a:schemeClr val="tx1"/>
                </a:solidFill>
                <a:latin typeface="Verdana" pitchFamily="34" charset="0"/>
                <a:ea typeface="Verdana" pitchFamily="34" charset="0"/>
                <a:cs typeface="Verdana" pitchFamily="34" charset="0"/>
              </a:defRPr>
            </a:lvl4pPr>
            <a:lvl5pPr marL="1027113" indent="-173038">
              <a:spcBef>
                <a:spcPts val="0"/>
              </a:spcBef>
              <a:buClr>
                <a:schemeClr val="accent1"/>
              </a:buClr>
              <a:buFont typeface="Verdana" pitchFamily="34" charset="0"/>
              <a:buChar char="‒"/>
              <a:defRPr sz="1400">
                <a:solidFill>
                  <a:schemeClr val="tx1"/>
                </a:solidFill>
                <a:latin typeface="Verdana" pitchFamily="34" charset="0"/>
                <a:ea typeface="Verdana" pitchFamily="34" charset="0"/>
                <a:cs typeface="Verdana" pitchFamily="34" charset="0"/>
              </a:defRPr>
            </a:lvl5pPr>
            <a:lvl6pPr marL="1027113" marR="0" indent="-173038" algn="l" defTabSz="914400" rtl="0" eaLnBrk="1" fontAlgn="auto" latinLnBrk="0" hangingPunct="1">
              <a:lnSpc>
                <a:spcPct val="100000"/>
              </a:lnSpc>
              <a:spcBef>
                <a:spcPts val="0"/>
              </a:spcBef>
              <a:spcAft>
                <a:spcPts val="0"/>
              </a:spcAft>
              <a:buClr>
                <a:schemeClr val="accent1"/>
              </a:buClr>
              <a:buSzTx/>
              <a:buFont typeface="Verdana" pitchFamily="34" charset="0"/>
              <a:buChar char="‒"/>
              <a:tabLst/>
              <a:defRPr sz="1400" baseline="0">
                <a:solidFill>
                  <a:schemeClr val="tx1"/>
                </a:solidFill>
                <a:latin typeface="Verdana" pitchFamily="34" charset="0"/>
                <a:ea typeface="Verdana" pitchFamily="34" charset="0"/>
                <a:cs typeface="Verdana" pitchFamily="34" charset="0"/>
              </a:defRPr>
            </a:lvl6pPr>
            <a:lvl7pPr marL="1027113" indent="-173038">
              <a:spcBef>
                <a:spcPts val="0"/>
              </a:spcBef>
              <a:buClr>
                <a:schemeClr val="accent1"/>
              </a:buClr>
              <a:buFont typeface="Verdana" pitchFamily="34" charset="0"/>
              <a:buChar char="‒"/>
              <a:defRPr sz="1400">
                <a:solidFill>
                  <a:schemeClr val="tx1"/>
                </a:solidFill>
                <a:latin typeface="Verdana" pitchFamily="34" charset="0"/>
                <a:ea typeface="Verdana" pitchFamily="34" charset="0"/>
                <a:cs typeface="Verdana" pitchFamily="34" charset="0"/>
              </a:defRPr>
            </a:lvl7pPr>
            <a:lvl8pPr marL="1027113" indent="-173038">
              <a:spcBef>
                <a:spcPts val="0"/>
              </a:spcBef>
              <a:buClr>
                <a:schemeClr val="accent1"/>
              </a:buClr>
              <a:buFont typeface="Verdana" pitchFamily="34" charset="0"/>
              <a:buChar char="‒"/>
              <a:defRPr sz="1400" baseline="0">
                <a:solidFill>
                  <a:schemeClr val="tx1"/>
                </a:solidFill>
                <a:latin typeface="Verdana" pitchFamily="34" charset="0"/>
                <a:ea typeface="Verdana" pitchFamily="34" charset="0"/>
                <a:cs typeface="Verdana"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1420285" y="6392864"/>
            <a:ext cx="1028700" cy="365125"/>
          </a:xfrm>
          <a:prstGeom prst="rect">
            <a:avLst/>
          </a:prstGeom>
        </p:spPr>
        <p:txBody>
          <a:bodyPr lIns="91440" rIns="91440" rtlCol="0"/>
          <a:lstStyle>
            <a:lvl1pPr algn="l">
              <a:defRPr sz="800">
                <a:solidFill>
                  <a:schemeClr val="tx1"/>
                </a:solidFill>
                <a:latin typeface="Verdana" pitchFamily="34" charset="0"/>
                <a:ea typeface="Verdana" pitchFamily="34" charset="0"/>
                <a:cs typeface="Verdana" pitchFamily="34" charset="0"/>
              </a:defRPr>
            </a:lvl1pPr>
          </a:lstStyle>
          <a:p>
            <a:pPr>
              <a:defRPr/>
            </a:pPr>
            <a:endParaRPr lang="en-US"/>
          </a:p>
        </p:txBody>
      </p:sp>
      <p:sp>
        <p:nvSpPr>
          <p:cNvPr id="5" name="Footer Placeholder 4"/>
          <p:cNvSpPr>
            <a:spLocks noGrp="1"/>
          </p:cNvSpPr>
          <p:nvPr>
            <p:ph type="ftr" sz="quarter" idx="15"/>
          </p:nvPr>
        </p:nvSpPr>
        <p:spPr>
          <a:xfrm>
            <a:off x="2347384" y="6391276"/>
            <a:ext cx="3860800" cy="365125"/>
          </a:xfrm>
        </p:spPr>
        <p:txBody>
          <a:bodyPr lIns="91440" rIns="91440" rtlCol="0"/>
          <a:lstStyle>
            <a:lvl1pPr algn="l">
              <a:defRPr sz="800">
                <a:solidFill>
                  <a:schemeClr val="tx1"/>
                </a:solidFill>
                <a:latin typeface="Verdana" pitchFamily="34" charset="0"/>
                <a:ea typeface="Verdana" pitchFamily="34" charset="0"/>
                <a:cs typeface="Verdana" pitchFamily="34" charset="0"/>
              </a:defRPr>
            </a:lvl1pPr>
          </a:lstStyle>
          <a:p>
            <a:pPr>
              <a:defRPr/>
            </a:pPr>
            <a:r>
              <a:rPr lang="en-US"/>
              <a:t>Beate Midttun, Organisasjons-, team- og lederutvikling</a:t>
            </a:r>
          </a:p>
        </p:txBody>
      </p:sp>
      <p:sp>
        <p:nvSpPr>
          <p:cNvPr id="6" name="Slide Number Placeholder 5"/>
          <p:cNvSpPr>
            <a:spLocks noGrp="1"/>
          </p:cNvSpPr>
          <p:nvPr>
            <p:ph type="sldNum" sz="quarter" idx="16"/>
          </p:nvPr>
        </p:nvSpPr>
        <p:spPr>
          <a:xfrm>
            <a:off x="1071034" y="6392864"/>
            <a:ext cx="554567" cy="365125"/>
          </a:xfrm>
        </p:spPr>
        <p:txBody>
          <a:bodyPr lIns="91440" tIns="45720" rIns="91440" bIns="45720" rtlCol="0"/>
          <a:lstStyle>
            <a:lvl1pPr algn="l">
              <a:defRPr sz="800">
                <a:solidFill>
                  <a:schemeClr val="tx1"/>
                </a:solidFill>
                <a:latin typeface="Verdana" pitchFamily="34" charset="0"/>
                <a:ea typeface="Verdana" pitchFamily="34" charset="0"/>
                <a:cs typeface="Verdana" pitchFamily="34" charset="0"/>
              </a:defRPr>
            </a:lvl1pPr>
          </a:lstStyle>
          <a:p>
            <a:pPr>
              <a:defRPr/>
            </a:pPr>
            <a:fld id="{BB06E0A9-0721-4029-A169-C4E19465E989}" type="slidenum">
              <a:rPr lang="en-US"/>
              <a:pPr>
                <a:defRPr/>
              </a:pPr>
              <a:t>‹#›</a:t>
            </a:fld>
            <a:endParaRPr lang="en-US"/>
          </a:p>
        </p:txBody>
      </p:sp>
    </p:spTree>
    <p:extLst>
      <p:ext uri="{BB962C8B-B14F-4D97-AF65-F5344CB8AC3E}">
        <p14:creationId xmlns:p14="http://schemas.microsoft.com/office/powerpoint/2010/main" val="74606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4"/>
          <p:cNvSpPr>
            <a:spLocks noGrp="1" noChangeArrowheads="1"/>
          </p:cNvSpPr>
          <p:nvPr>
            <p:ph type="dt" sz="half" idx="10"/>
          </p:nvPr>
        </p:nvSpPr>
        <p:spPr>
          <a:xfrm>
            <a:off x="522818" y="6380164"/>
            <a:ext cx="975783"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Beate Midttun, Organisasjons-, team- og lederutvikling</a:t>
            </a:r>
          </a:p>
        </p:txBody>
      </p:sp>
      <p:sp>
        <p:nvSpPr>
          <p:cNvPr id="6" name="Rectangle 6"/>
          <p:cNvSpPr>
            <a:spLocks noGrp="1" noChangeArrowheads="1"/>
          </p:cNvSpPr>
          <p:nvPr>
            <p:ph type="sldNum" sz="quarter" idx="12"/>
          </p:nvPr>
        </p:nvSpPr>
        <p:spPr>
          <a:ln/>
        </p:spPr>
        <p:txBody>
          <a:bodyPr/>
          <a:lstStyle>
            <a:lvl1pPr>
              <a:defRPr/>
            </a:lvl1pPr>
          </a:lstStyle>
          <a:p>
            <a:pPr>
              <a:defRPr/>
            </a:pPr>
            <a:fld id="{022223E0-A55C-4E2D-8046-EEF5D6E80394}" type="slidenum">
              <a:rPr lang="en-US"/>
              <a:pPr>
                <a:defRPr/>
              </a:pPr>
              <a:t>‹#›</a:t>
            </a:fld>
            <a:endParaRPr lang="en-US"/>
          </a:p>
        </p:txBody>
      </p:sp>
    </p:spTree>
    <p:extLst>
      <p:ext uri="{BB962C8B-B14F-4D97-AF65-F5344CB8AC3E}">
        <p14:creationId xmlns:p14="http://schemas.microsoft.com/office/powerpoint/2010/main" val="3847178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522818" y="6380164"/>
            <a:ext cx="975783" cy="365125"/>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Beate Midttun, Organisasjons-, team- og lederutvikling</a:t>
            </a:r>
          </a:p>
        </p:txBody>
      </p:sp>
      <p:sp>
        <p:nvSpPr>
          <p:cNvPr id="9" name="Rectangle 6"/>
          <p:cNvSpPr>
            <a:spLocks noGrp="1" noChangeArrowheads="1"/>
          </p:cNvSpPr>
          <p:nvPr>
            <p:ph type="sldNum" sz="quarter" idx="12"/>
          </p:nvPr>
        </p:nvSpPr>
        <p:spPr>
          <a:ln/>
        </p:spPr>
        <p:txBody>
          <a:bodyPr/>
          <a:lstStyle>
            <a:lvl1pPr>
              <a:defRPr/>
            </a:lvl1pPr>
          </a:lstStyle>
          <a:p>
            <a:pPr>
              <a:defRPr/>
            </a:pPr>
            <a:fld id="{BBCFFE69-0939-45ED-96F6-17C92A21F4F7}" type="slidenum">
              <a:rPr lang="en-US"/>
              <a:pPr>
                <a:defRPr/>
              </a:pPr>
              <a:t>‹#›</a:t>
            </a:fld>
            <a:endParaRPr lang="en-US"/>
          </a:p>
        </p:txBody>
      </p:sp>
    </p:spTree>
    <p:extLst>
      <p:ext uri="{BB962C8B-B14F-4D97-AF65-F5344CB8AC3E}">
        <p14:creationId xmlns:p14="http://schemas.microsoft.com/office/powerpoint/2010/main" val="3318052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FA2"/>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3" name="Content Placeholder 2"/>
          <p:cNvSpPr>
            <a:spLocks noGrp="1"/>
          </p:cNvSpPr>
          <p:nvPr>
            <p:ph idx="1"/>
          </p:nvPr>
        </p:nvSpPr>
        <p:spPr/>
        <p:txBody>
          <a:bodyPr/>
          <a:lstStyle>
            <a:lvl1pPr>
              <a:defRPr>
                <a:latin typeface="+mj-lt"/>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Text Placeholder 6"/>
          <p:cNvSpPr>
            <a:spLocks noGrp="1"/>
          </p:cNvSpPr>
          <p:nvPr>
            <p:ph type="body" sz="quarter" idx="14" hasCustomPrompt="1"/>
          </p:nvPr>
        </p:nvSpPr>
        <p:spPr>
          <a:xfrm>
            <a:off x="1007435" y="260920"/>
            <a:ext cx="988376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
        <p:nvSpPr>
          <p:cNvPr id="8"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9" name="Plassholder for bunntekst 7"/>
          <p:cNvSpPr>
            <a:spLocks noGrp="1"/>
          </p:cNvSpPr>
          <p:nvPr>
            <p:ph type="ftr" sz="quarter" idx="3"/>
          </p:nvPr>
        </p:nvSpPr>
        <p:spPr>
          <a:xfrm>
            <a:off x="517221" y="6238800"/>
            <a:ext cx="4138619" cy="237600"/>
          </a:xfrm>
          <a:prstGeom prst="rect">
            <a:avLst/>
          </a:prstGeom>
        </p:spPr>
        <p:txBody>
          <a:bodyPr vert="horz" lIns="0" tIns="0" rIns="0" bIns="0" rtlCol="0" anchor="t"/>
          <a:lstStyle>
            <a:lvl1pPr algn="l">
              <a:defRPr sz="900">
                <a:solidFill>
                  <a:srgbClr val="666666"/>
                </a:solidFill>
              </a:defRPr>
            </a:lvl1pPr>
          </a:lstStyle>
          <a:p>
            <a:endParaRPr lang="en-US"/>
          </a:p>
        </p:txBody>
      </p:sp>
    </p:spTree>
    <p:extLst>
      <p:ext uri="{BB962C8B-B14F-4D97-AF65-F5344CB8AC3E}">
        <p14:creationId xmlns:p14="http://schemas.microsoft.com/office/powerpoint/2010/main" val="413914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 graphics (L)">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4"/>
          <p:cNvSpPr>
            <a:spLocks noGrp="1"/>
          </p:cNvSpPr>
          <p:nvPr>
            <p:ph sz="quarter" idx="17" hasCustomPrompt="1"/>
          </p:nvPr>
        </p:nvSpPr>
        <p:spPr>
          <a:xfrm>
            <a:off x="6974400" y="104400"/>
            <a:ext cx="4713600" cy="5801444"/>
          </a:xfrm>
        </p:spPr>
        <p:txBody>
          <a:bodyPr tIns="2160000"/>
          <a:lstStyle>
            <a:lvl1pPr marL="0" indent="0" algn="ctr">
              <a:buNone/>
              <a:defRPr baseline="0">
                <a:latin typeface="+mj-lt"/>
              </a:defRPr>
            </a:lvl1pPr>
          </a:lstStyle>
          <a:p>
            <a:pPr lvl="0"/>
            <a:r>
              <a:rPr lang="en-US" noProof="0"/>
              <a:t>Insert content</a:t>
            </a:r>
          </a:p>
        </p:txBody>
      </p:sp>
      <p:sp>
        <p:nvSpPr>
          <p:cNvPr id="10"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1" name="Plassholder for bunntekst 7"/>
          <p:cNvSpPr>
            <a:spLocks noGrp="1"/>
          </p:cNvSpPr>
          <p:nvPr>
            <p:ph type="ftr" sz="quarter" idx="3"/>
          </p:nvPr>
        </p:nvSpPr>
        <p:spPr>
          <a:xfrm>
            <a:off x="517222" y="6238800"/>
            <a:ext cx="4522661"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9" name="Title 1"/>
          <p:cNvSpPr>
            <a:spLocks noGrp="1"/>
          </p:cNvSpPr>
          <p:nvPr>
            <p:ph type="title"/>
          </p:nvPr>
        </p:nvSpPr>
        <p:spPr>
          <a:xfrm>
            <a:off x="1007434" y="619200"/>
            <a:ext cx="5280587"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3" name="Text Placeholder 6"/>
          <p:cNvSpPr>
            <a:spLocks noGrp="1"/>
          </p:cNvSpPr>
          <p:nvPr>
            <p:ph type="body" sz="quarter" idx="14" hasCustomPrompt="1"/>
          </p:nvPr>
        </p:nvSpPr>
        <p:spPr>
          <a:xfrm>
            <a:off x="1007334" y="260920"/>
            <a:ext cx="527954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389128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00"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p:cNvSpPr>
            <a:spLocks noGrp="1"/>
          </p:cNvSpPr>
          <p:nvPr>
            <p:ph idx="13"/>
          </p:nvPr>
        </p:nvSpPr>
        <p:spPr>
          <a:xfrm>
            <a:off x="6532901" y="1555200"/>
            <a:ext cx="4632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0" name="Plassholder for bunntekst 7"/>
          <p:cNvSpPr>
            <a:spLocks noGrp="1"/>
          </p:cNvSpPr>
          <p:nvPr>
            <p:ph type="ftr" sz="quarter" idx="3"/>
          </p:nvPr>
        </p:nvSpPr>
        <p:spPr>
          <a:xfrm>
            <a:off x="517221" y="6238800"/>
            <a:ext cx="4330640"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6" name="Title 1"/>
          <p:cNvSpPr>
            <a:spLocks noGrp="1"/>
          </p:cNvSpPr>
          <p:nvPr>
            <p:ph type="title"/>
          </p:nvPr>
        </p:nvSpPr>
        <p:spPr>
          <a:xfrm>
            <a:off x="1007436" y="619200"/>
            <a:ext cx="10155865"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7" name="Text Placeholder 6"/>
          <p:cNvSpPr>
            <a:spLocks noGrp="1"/>
          </p:cNvSpPr>
          <p:nvPr>
            <p:ph type="body" sz="quarter" idx="14" hasCustomPrompt="1"/>
          </p:nvPr>
        </p:nvSpPr>
        <p:spPr>
          <a:xfrm>
            <a:off x="1007503" y="260920"/>
            <a:ext cx="1015729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245457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 graphics (L)">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4"/>
          <p:cNvSpPr>
            <a:spLocks noGrp="1"/>
          </p:cNvSpPr>
          <p:nvPr>
            <p:ph sz="quarter" idx="17" hasCustomPrompt="1"/>
          </p:nvPr>
        </p:nvSpPr>
        <p:spPr>
          <a:xfrm>
            <a:off x="6974400" y="104400"/>
            <a:ext cx="4713600" cy="5801444"/>
          </a:xfrm>
        </p:spPr>
        <p:txBody>
          <a:bodyPr tIns="2160000"/>
          <a:lstStyle>
            <a:lvl1pPr marL="0" indent="0" algn="ctr">
              <a:buNone/>
              <a:defRPr baseline="0">
                <a:latin typeface="+mj-lt"/>
              </a:defRPr>
            </a:lvl1pPr>
          </a:lstStyle>
          <a:p>
            <a:pPr lvl="0"/>
            <a:r>
              <a:rPr lang="en-US" noProof="0"/>
              <a:t>Insert content</a:t>
            </a:r>
          </a:p>
        </p:txBody>
      </p:sp>
      <p:sp>
        <p:nvSpPr>
          <p:cNvPr id="10"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1" name="Plassholder for bunntekst 7"/>
          <p:cNvSpPr>
            <a:spLocks noGrp="1"/>
          </p:cNvSpPr>
          <p:nvPr>
            <p:ph type="ftr" sz="quarter" idx="3"/>
          </p:nvPr>
        </p:nvSpPr>
        <p:spPr>
          <a:xfrm>
            <a:off x="517222" y="6238800"/>
            <a:ext cx="4522661"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9" name="Title 1"/>
          <p:cNvSpPr>
            <a:spLocks noGrp="1"/>
          </p:cNvSpPr>
          <p:nvPr>
            <p:ph type="title"/>
          </p:nvPr>
        </p:nvSpPr>
        <p:spPr>
          <a:xfrm>
            <a:off x="1007434" y="619200"/>
            <a:ext cx="5280587"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3" name="Text Placeholder 6"/>
          <p:cNvSpPr>
            <a:spLocks noGrp="1"/>
          </p:cNvSpPr>
          <p:nvPr>
            <p:ph type="body" sz="quarter" idx="14" hasCustomPrompt="1"/>
          </p:nvPr>
        </p:nvSpPr>
        <p:spPr>
          <a:xfrm>
            <a:off x="1007334" y="260920"/>
            <a:ext cx="5279545"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650015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 graphics  (M)">
    <p:spTree>
      <p:nvGrpSpPr>
        <p:cNvPr id="1" name=""/>
        <p:cNvGrpSpPr/>
        <p:nvPr/>
      </p:nvGrpSpPr>
      <p:grpSpPr>
        <a:xfrm>
          <a:off x="0" y="0"/>
          <a:ext cx="0" cy="0"/>
          <a:chOff x="0" y="0"/>
          <a:chExt cx="0" cy="0"/>
        </a:xfrm>
      </p:grpSpPr>
      <p:sp>
        <p:nvSpPr>
          <p:cNvPr id="10"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quarter" idx="17" hasCustomPrompt="1"/>
          </p:nvPr>
        </p:nvSpPr>
        <p:spPr>
          <a:xfrm>
            <a:off x="6878400" y="1555200"/>
            <a:ext cx="4306165" cy="4352400"/>
          </a:xfrm>
        </p:spPr>
        <p:txBody>
          <a:bodyPr tIns="1080000"/>
          <a:lstStyle>
            <a:lvl1pPr marL="0" indent="0" algn="ctr">
              <a:buNone/>
              <a:defRPr baseline="0">
                <a:latin typeface="+mj-lt"/>
              </a:defRPr>
            </a:lvl1pPr>
          </a:lstStyle>
          <a:p>
            <a:pPr lvl="0"/>
            <a:r>
              <a:rPr lang="nb-NO" err="1"/>
              <a:t>Insert</a:t>
            </a:r>
            <a:r>
              <a:rPr lang="nb-NO"/>
              <a:t> </a:t>
            </a:r>
            <a:r>
              <a:rPr lang="nb-NO" err="1"/>
              <a:t>content</a:t>
            </a:r>
            <a:endParaRPr lang="nb-NO"/>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5" name="Title 1"/>
          <p:cNvSpPr>
            <a:spLocks noGrp="1"/>
          </p:cNvSpPr>
          <p:nvPr>
            <p:ph type="title"/>
          </p:nvPr>
        </p:nvSpPr>
        <p:spPr>
          <a:xfrm>
            <a:off x="1007436" y="692696"/>
            <a:ext cx="10178241" cy="47370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6" name="Text Placeholder 6"/>
          <p:cNvSpPr>
            <a:spLocks noGrp="1"/>
          </p:cNvSpPr>
          <p:nvPr>
            <p:ph type="body" sz="quarter" idx="14" hasCustomPrompt="1"/>
          </p:nvPr>
        </p:nvSpPr>
        <p:spPr>
          <a:xfrm>
            <a:off x="1007504" y="309273"/>
            <a:ext cx="10179673" cy="311647"/>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208680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 2 graphics (S)">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Content Placeholder 9"/>
          <p:cNvSpPr>
            <a:spLocks noGrp="1"/>
          </p:cNvSpPr>
          <p:nvPr>
            <p:ph sz="quarter" idx="16" hasCustomPrompt="1"/>
          </p:nvPr>
        </p:nvSpPr>
        <p:spPr>
          <a:xfrm>
            <a:off x="6878400" y="1555200"/>
            <a:ext cx="4387200" cy="1908000"/>
          </a:xfrm>
        </p:spPr>
        <p:txBody>
          <a:bodyPr/>
          <a:lstStyle>
            <a:lvl1pPr marL="0" indent="0" algn="ctr">
              <a:buNone/>
              <a:defRPr baseline="0">
                <a:latin typeface="+mj-lt"/>
              </a:defRPr>
            </a:lvl1pPr>
          </a:lstStyle>
          <a:p>
            <a:pPr lvl="0"/>
            <a:r>
              <a:rPr lang="en-US" noProof="0"/>
              <a:t>Insert content</a:t>
            </a:r>
          </a:p>
        </p:txBody>
      </p:sp>
      <p:sp>
        <p:nvSpPr>
          <p:cNvPr id="9" name="Content Placeholder 9"/>
          <p:cNvSpPr>
            <a:spLocks noGrp="1"/>
          </p:cNvSpPr>
          <p:nvPr>
            <p:ph sz="quarter" idx="17" hasCustomPrompt="1"/>
          </p:nvPr>
        </p:nvSpPr>
        <p:spPr>
          <a:xfrm>
            <a:off x="6878400" y="4141937"/>
            <a:ext cx="4387200" cy="1764000"/>
          </a:xfrm>
        </p:spPr>
        <p:txBody>
          <a:bodyPr/>
          <a:lstStyle>
            <a:lvl1pPr marL="0" indent="0" algn="ctr">
              <a:buNone/>
              <a:defRPr baseline="0">
                <a:latin typeface="+mj-lt"/>
              </a:defRPr>
            </a:lvl1pPr>
          </a:lstStyle>
          <a:p>
            <a:pPr lvl="0"/>
            <a:r>
              <a:rPr lang="en-US" noProof="0"/>
              <a:t>Insert content</a:t>
            </a:r>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1" name="Title 1"/>
          <p:cNvSpPr>
            <a:spLocks noGrp="1"/>
          </p:cNvSpPr>
          <p:nvPr>
            <p:ph type="title"/>
          </p:nvPr>
        </p:nvSpPr>
        <p:spPr>
          <a:xfrm>
            <a:off x="1007435" y="619200"/>
            <a:ext cx="10273141"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5" name="Text Placeholder 6"/>
          <p:cNvSpPr>
            <a:spLocks noGrp="1"/>
          </p:cNvSpPr>
          <p:nvPr>
            <p:ph type="body" sz="quarter" idx="14" hasCustomPrompt="1"/>
          </p:nvPr>
        </p:nvSpPr>
        <p:spPr>
          <a:xfrm>
            <a:off x="1007504" y="260920"/>
            <a:ext cx="10273072"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395196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rgbClr val="006FA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p>
            <a:fld id="{37B42EF7-4E00-47E5-BD04-2784F5E2F889}" type="slidenum">
              <a:rPr lang="en-US" smtClean="0"/>
              <a:pPr/>
              <a:t>‹#›</a:t>
            </a:fld>
            <a:endParaRPr lang="en-US"/>
          </a:p>
        </p:txBody>
      </p:sp>
      <p:sp>
        <p:nvSpPr>
          <p:cNvPr id="4" name="Plassholder for bunntekst 3"/>
          <p:cNvSpPr>
            <a:spLocks noGrp="1"/>
          </p:cNvSpPr>
          <p:nvPr>
            <p:ph type="ftr" sz="quarter" idx="11"/>
          </p:nvPr>
        </p:nvSpPr>
        <p:spPr/>
        <p:txBody>
          <a:bodyPr/>
          <a:lstStyle/>
          <a:p>
            <a:endParaRPr lang="en-US"/>
          </a:p>
        </p:txBody>
      </p:sp>
      <p:sp>
        <p:nvSpPr>
          <p:cNvPr id="6" name="Plassholder for tekst 5"/>
          <p:cNvSpPr>
            <a:spLocks noGrp="1"/>
          </p:cNvSpPr>
          <p:nvPr>
            <p:ph type="body" sz="quarter" idx="12"/>
          </p:nvPr>
        </p:nvSpPr>
        <p:spPr>
          <a:xfrm>
            <a:off x="1007534" y="1484313"/>
            <a:ext cx="9884833" cy="41767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2367" y="205900"/>
            <a:ext cx="1175183" cy="826600"/>
          </a:xfrm>
          <a:prstGeom prst="rect">
            <a:avLst/>
          </a:prstGeom>
        </p:spPr>
      </p:pic>
    </p:spTree>
    <p:extLst>
      <p:ext uri="{BB962C8B-B14F-4D97-AF65-F5344CB8AC3E}">
        <p14:creationId xmlns:p14="http://schemas.microsoft.com/office/powerpoint/2010/main" val="648752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3823" b="15582"/>
          <a:stretch/>
        </p:blipFill>
        <p:spPr>
          <a:xfrm>
            <a:off x="407368" y="333902"/>
            <a:ext cx="4464497" cy="936104"/>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2" name="Title 1"/>
          <p:cNvSpPr>
            <a:spLocks noGrp="1"/>
          </p:cNvSpPr>
          <p:nvPr>
            <p:ph type="ctrTitle"/>
          </p:nvPr>
        </p:nvSpPr>
        <p:spPr bwMode="white">
          <a:xfrm>
            <a:off x="789622" y="2431106"/>
            <a:ext cx="8378719" cy="1946647"/>
          </a:xfrm>
        </p:spPr>
        <p:txBody>
          <a:bodyPr anchor="t">
            <a:noAutofit/>
          </a:bodyPr>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3" name="Subtitle 2"/>
          <p:cNvSpPr>
            <a:spLocks noGrp="1"/>
          </p:cNvSpPr>
          <p:nvPr>
            <p:ph type="subTitle" idx="1"/>
          </p:nvPr>
        </p:nvSpPr>
        <p:spPr bwMode="white">
          <a:xfrm>
            <a:off x="801579" y="4571182"/>
            <a:ext cx="7682732"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sp>
        <p:nvSpPr>
          <p:cNvPr id="5" name="Text Placeholder 4"/>
          <p:cNvSpPr>
            <a:spLocks noGrp="1"/>
          </p:cNvSpPr>
          <p:nvPr>
            <p:ph type="body" sz="quarter" idx="11" hasCustomPrompt="1"/>
          </p:nvPr>
        </p:nvSpPr>
        <p:spPr bwMode="white">
          <a:xfrm>
            <a:off x="789623" y="1988840"/>
            <a:ext cx="2522068" cy="320400"/>
          </a:xfrm>
        </p:spPr>
        <p:txBody>
          <a:bodyPr/>
          <a:lstStyle>
            <a:lvl1pPr marL="0" indent="0">
              <a:buNone/>
              <a:defRPr>
                <a:solidFill>
                  <a:schemeClr val="bg1"/>
                </a:solidFill>
                <a:latin typeface="Arial Narrow" pitchFamily="34" charset="0"/>
              </a:defRPr>
            </a:lvl1pPr>
          </a:lstStyle>
          <a:p>
            <a:pPr lvl="0"/>
            <a:r>
              <a:rPr lang="en-US"/>
              <a:t>Click to add date</a:t>
            </a:r>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spTree>
    <p:extLst>
      <p:ext uri="{BB962C8B-B14F-4D97-AF65-F5344CB8AC3E}">
        <p14:creationId xmlns:p14="http://schemas.microsoft.com/office/powerpoint/2010/main" val="2753561307"/>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7"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3546" t="6325" r="16010" b="9246"/>
          <a:stretch/>
        </p:blipFill>
        <p:spPr>
          <a:xfrm>
            <a:off x="8760296" y="4581128"/>
            <a:ext cx="1728192" cy="1580903"/>
          </a:xfrm>
          <a:prstGeom prst="rect">
            <a:avLst/>
          </a:prstGeom>
        </p:spPr>
      </p:pic>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2367" y="205900"/>
            <a:ext cx="1175183" cy="826600"/>
          </a:xfrm>
          <a:prstGeom prst="rect">
            <a:avLst/>
          </a:prstGeom>
        </p:spPr>
      </p:pic>
    </p:spTree>
    <p:extLst>
      <p:ext uri="{BB962C8B-B14F-4D97-AF65-F5344CB8AC3E}">
        <p14:creationId xmlns:p14="http://schemas.microsoft.com/office/powerpoint/2010/main" val="1263285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2" name="Title 1"/>
          <p:cNvSpPr>
            <a:spLocks noGrp="1"/>
          </p:cNvSpPr>
          <p:nvPr>
            <p:ph type="ctrTitle"/>
          </p:nvPr>
        </p:nvSpPr>
        <p:spPr bwMode="white">
          <a:xfrm>
            <a:off x="789622" y="2431106"/>
            <a:ext cx="8378719" cy="1946647"/>
          </a:xfrm>
        </p:spPr>
        <p:txBody>
          <a:bodyPr anchor="t">
            <a:noAutofit/>
          </a:bodyPr>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3" name="Subtitle 2"/>
          <p:cNvSpPr>
            <a:spLocks noGrp="1"/>
          </p:cNvSpPr>
          <p:nvPr>
            <p:ph type="subTitle" idx="1"/>
          </p:nvPr>
        </p:nvSpPr>
        <p:spPr bwMode="white">
          <a:xfrm>
            <a:off x="801579" y="4571182"/>
            <a:ext cx="7682732"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sp>
        <p:nvSpPr>
          <p:cNvPr id="5" name="Text Placeholder 4"/>
          <p:cNvSpPr>
            <a:spLocks noGrp="1"/>
          </p:cNvSpPr>
          <p:nvPr>
            <p:ph type="body" sz="quarter" idx="11" hasCustomPrompt="1"/>
          </p:nvPr>
        </p:nvSpPr>
        <p:spPr bwMode="white">
          <a:xfrm>
            <a:off x="789623" y="1988840"/>
            <a:ext cx="2522068" cy="320400"/>
          </a:xfrm>
        </p:spPr>
        <p:txBody>
          <a:bodyPr/>
          <a:lstStyle>
            <a:lvl1pPr marL="0" indent="0">
              <a:buNone/>
              <a:defRPr>
                <a:solidFill>
                  <a:schemeClr val="bg1"/>
                </a:solidFill>
                <a:latin typeface="Arial Narrow" pitchFamily="34" charset="0"/>
              </a:defRPr>
            </a:lvl1pPr>
          </a:lstStyle>
          <a:p>
            <a:pPr lvl="0"/>
            <a:r>
              <a:rPr lang="en-US"/>
              <a:t>Click to add date</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pic>
        <p:nvPicPr>
          <p:cNvPr id="12" name="Picture 7"/>
          <p:cNvPicPr>
            <a:picLocks noChangeAspect="1"/>
          </p:cNvPicPr>
          <p:nvPr userDrawn="1"/>
        </p:nvPicPr>
        <p:blipFill rotWithShape="1">
          <a:blip r:embed="rId4">
            <a:extLst>
              <a:ext uri="{28A0092B-C50C-407E-A947-70E740481C1C}">
                <a14:useLocalDpi xmlns:a14="http://schemas.microsoft.com/office/drawing/2010/main" val="0"/>
              </a:ext>
            </a:extLst>
          </a:blip>
          <a:srcRect t="23823" b="15582"/>
          <a:stretch/>
        </p:blipFill>
        <p:spPr>
          <a:xfrm>
            <a:off x="407368" y="333902"/>
            <a:ext cx="4464497" cy="936104"/>
          </a:xfrm>
          <a:prstGeom prst="rect">
            <a:avLst/>
          </a:prstGeom>
        </p:spPr>
      </p:pic>
    </p:spTree>
    <p:extLst>
      <p:ext uri="{BB962C8B-B14F-4D97-AF65-F5344CB8AC3E}">
        <p14:creationId xmlns:p14="http://schemas.microsoft.com/office/powerpoint/2010/main" val="3217297800"/>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7"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3546" t="6325" r="16010" b="9246"/>
          <a:stretch/>
        </p:blipFill>
        <p:spPr>
          <a:xfrm>
            <a:off x="8976320" y="4797152"/>
            <a:ext cx="1608179" cy="1580903"/>
          </a:xfrm>
          <a:prstGeom prst="rect">
            <a:avLst/>
          </a:prstGeom>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2367" y="205900"/>
            <a:ext cx="1175183" cy="826600"/>
          </a:xfrm>
          <a:prstGeom prst="rect">
            <a:avLst/>
          </a:prstGeom>
        </p:spPr>
      </p:pic>
    </p:spTree>
    <p:extLst>
      <p:ext uri="{BB962C8B-B14F-4D97-AF65-F5344CB8AC3E}">
        <p14:creationId xmlns:p14="http://schemas.microsoft.com/office/powerpoint/2010/main" val="172294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 graphics  (M)">
    <p:spTree>
      <p:nvGrpSpPr>
        <p:cNvPr id="1" name=""/>
        <p:cNvGrpSpPr/>
        <p:nvPr/>
      </p:nvGrpSpPr>
      <p:grpSpPr>
        <a:xfrm>
          <a:off x="0" y="0"/>
          <a:ext cx="0" cy="0"/>
          <a:chOff x="0" y="0"/>
          <a:chExt cx="0" cy="0"/>
        </a:xfrm>
      </p:grpSpPr>
      <p:sp>
        <p:nvSpPr>
          <p:cNvPr id="10"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quarter" idx="17" hasCustomPrompt="1"/>
          </p:nvPr>
        </p:nvSpPr>
        <p:spPr>
          <a:xfrm>
            <a:off x="6878400" y="1555200"/>
            <a:ext cx="4306165" cy="4352400"/>
          </a:xfrm>
        </p:spPr>
        <p:txBody>
          <a:bodyPr tIns="1080000"/>
          <a:lstStyle>
            <a:lvl1pPr marL="0" indent="0" algn="ctr">
              <a:buNone/>
              <a:defRPr baseline="0">
                <a:latin typeface="+mj-lt"/>
              </a:defRPr>
            </a:lvl1pPr>
          </a:lstStyle>
          <a:p>
            <a:pPr lvl="0"/>
            <a:r>
              <a:rPr lang="nb-NO" err="1"/>
              <a:t>Insert</a:t>
            </a:r>
            <a:r>
              <a:rPr lang="nb-NO"/>
              <a:t> </a:t>
            </a:r>
            <a:r>
              <a:rPr lang="nb-NO" err="1"/>
              <a:t>content</a:t>
            </a:r>
            <a:endParaRPr lang="nb-NO"/>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5" name="Title 1"/>
          <p:cNvSpPr>
            <a:spLocks noGrp="1"/>
          </p:cNvSpPr>
          <p:nvPr>
            <p:ph type="title"/>
          </p:nvPr>
        </p:nvSpPr>
        <p:spPr>
          <a:xfrm>
            <a:off x="1007436" y="692696"/>
            <a:ext cx="10178241" cy="47370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6" name="Text Placeholder 6"/>
          <p:cNvSpPr>
            <a:spLocks noGrp="1"/>
          </p:cNvSpPr>
          <p:nvPr>
            <p:ph type="body" sz="quarter" idx="14" hasCustomPrompt="1"/>
          </p:nvPr>
        </p:nvSpPr>
        <p:spPr>
          <a:xfrm>
            <a:off x="1007504" y="309273"/>
            <a:ext cx="10179673" cy="311647"/>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53797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 2 graphics (S)">
    <p:spTree>
      <p:nvGrpSpPr>
        <p:cNvPr id="1" name=""/>
        <p:cNvGrpSpPr/>
        <p:nvPr/>
      </p:nvGrpSpPr>
      <p:grpSpPr>
        <a:xfrm>
          <a:off x="0" y="0"/>
          <a:ext cx="0" cy="0"/>
          <a:chOff x="0" y="0"/>
          <a:chExt cx="0" cy="0"/>
        </a:xfrm>
      </p:grpSpPr>
      <p:sp>
        <p:nvSpPr>
          <p:cNvPr id="8" name="Content Placeholder 2"/>
          <p:cNvSpPr>
            <a:spLocks noGrp="1"/>
          </p:cNvSpPr>
          <p:nvPr>
            <p:ph idx="15"/>
          </p:nvPr>
        </p:nvSpPr>
        <p:spPr>
          <a:xfrm>
            <a:off x="1003200" y="1555200"/>
            <a:ext cx="5280000" cy="424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Content Placeholder 9"/>
          <p:cNvSpPr>
            <a:spLocks noGrp="1"/>
          </p:cNvSpPr>
          <p:nvPr>
            <p:ph sz="quarter" idx="16" hasCustomPrompt="1"/>
          </p:nvPr>
        </p:nvSpPr>
        <p:spPr>
          <a:xfrm>
            <a:off x="6878400" y="1555200"/>
            <a:ext cx="4387200" cy="1908000"/>
          </a:xfrm>
        </p:spPr>
        <p:txBody>
          <a:bodyPr/>
          <a:lstStyle>
            <a:lvl1pPr marL="0" indent="0" algn="ctr">
              <a:buNone/>
              <a:defRPr baseline="0">
                <a:latin typeface="+mj-lt"/>
              </a:defRPr>
            </a:lvl1pPr>
          </a:lstStyle>
          <a:p>
            <a:pPr lvl="0"/>
            <a:r>
              <a:rPr lang="en-US" noProof="0"/>
              <a:t>Insert content</a:t>
            </a:r>
          </a:p>
        </p:txBody>
      </p:sp>
      <p:sp>
        <p:nvSpPr>
          <p:cNvPr id="9" name="Content Placeholder 9"/>
          <p:cNvSpPr>
            <a:spLocks noGrp="1"/>
          </p:cNvSpPr>
          <p:nvPr>
            <p:ph sz="quarter" idx="17" hasCustomPrompt="1"/>
          </p:nvPr>
        </p:nvSpPr>
        <p:spPr>
          <a:xfrm>
            <a:off x="6878400" y="4141937"/>
            <a:ext cx="4387200" cy="1764000"/>
          </a:xfrm>
        </p:spPr>
        <p:txBody>
          <a:bodyPr/>
          <a:lstStyle>
            <a:lvl1pPr marL="0" indent="0" algn="ctr">
              <a:buNone/>
              <a:defRPr baseline="0">
                <a:latin typeface="+mj-lt"/>
              </a:defRPr>
            </a:lvl1pPr>
          </a:lstStyle>
          <a:p>
            <a:pPr lvl="0"/>
            <a:r>
              <a:rPr lang="en-US" noProof="0"/>
              <a:t>Insert content</a:t>
            </a:r>
          </a:p>
        </p:txBody>
      </p:sp>
      <p:sp>
        <p:nvSpPr>
          <p:cNvPr id="12"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sp>
        <p:nvSpPr>
          <p:cNvPr id="13" name="Plassholder for bunntekst 7"/>
          <p:cNvSpPr>
            <a:spLocks noGrp="1"/>
          </p:cNvSpPr>
          <p:nvPr>
            <p:ph type="ftr" sz="quarter" idx="3"/>
          </p:nvPr>
        </p:nvSpPr>
        <p:spPr>
          <a:xfrm>
            <a:off x="517221" y="6238800"/>
            <a:ext cx="4042608" cy="142528"/>
          </a:xfrm>
          <a:prstGeom prst="rect">
            <a:avLst/>
          </a:prstGeom>
        </p:spPr>
        <p:txBody>
          <a:bodyPr vert="horz" lIns="0" tIns="0" rIns="0" bIns="0" rtlCol="0" anchor="t"/>
          <a:lstStyle>
            <a:lvl1pPr algn="l">
              <a:defRPr sz="900">
                <a:solidFill>
                  <a:srgbClr val="666666"/>
                </a:solidFill>
              </a:defRPr>
            </a:lvl1pPr>
          </a:lstStyle>
          <a:p>
            <a:endParaRPr lang="en-US"/>
          </a:p>
        </p:txBody>
      </p:sp>
      <p:sp>
        <p:nvSpPr>
          <p:cNvPr id="11" name="Title 1"/>
          <p:cNvSpPr>
            <a:spLocks noGrp="1"/>
          </p:cNvSpPr>
          <p:nvPr>
            <p:ph type="title"/>
          </p:nvPr>
        </p:nvSpPr>
        <p:spPr>
          <a:xfrm>
            <a:off x="1007435" y="619200"/>
            <a:ext cx="10273141" cy="547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tittelstil</a:t>
            </a:r>
          </a:p>
        </p:txBody>
      </p:sp>
      <p:sp>
        <p:nvSpPr>
          <p:cNvPr id="15" name="Text Placeholder 6"/>
          <p:cNvSpPr>
            <a:spLocks noGrp="1"/>
          </p:cNvSpPr>
          <p:nvPr>
            <p:ph type="body" sz="quarter" idx="14" hasCustomPrompt="1"/>
          </p:nvPr>
        </p:nvSpPr>
        <p:spPr>
          <a:xfrm>
            <a:off x="1007504" y="260920"/>
            <a:ext cx="10273072" cy="360000"/>
          </a:xfrm>
        </p:spPr>
        <p:txBody>
          <a:bodyPr>
            <a:normAutofit/>
          </a:bodyPr>
          <a:lstStyle>
            <a:lvl1pPr marL="0" indent="0">
              <a:buNone/>
              <a:defRPr sz="1900" baseline="0">
                <a:solidFill>
                  <a:srgbClr val="666666"/>
                </a:solidFill>
                <a:latin typeface="Arial Narrow" pitchFamily="34" charset="0"/>
              </a:defRPr>
            </a:lvl1pPr>
          </a:lstStyle>
          <a:p>
            <a:pPr lvl="0"/>
            <a:r>
              <a:rPr lang="en-US" noProof="0"/>
              <a:t>Small title</a:t>
            </a:r>
          </a:p>
        </p:txBody>
      </p:sp>
    </p:spTree>
    <p:extLst>
      <p:ext uri="{BB962C8B-B14F-4D97-AF65-F5344CB8AC3E}">
        <p14:creationId xmlns:p14="http://schemas.microsoft.com/office/powerpoint/2010/main" val="191239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rgbClr val="006FA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p>
            <a:fld id="{37B42EF7-4E00-47E5-BD04-2784F5E2F889}" type="slidenum">
              <a:rPr lang="en-US" smtClean="0"/>
              <a:pPr/>
              <a:t>‹#›</a:t>
            </a:fld>
            <a:endParaRPr lang="en-US"/>
          </a:p>
        </p:txBody>
      </p:sp>
      <p:sp>
        <p:nvSpPr>
          <p:cNvPr id="4" name="Plassholder for bunntekst 3"/>
          <p:cNvSpPr>
            <a:spLocks noGrp="1"/>
          </p:cNvSpPr>
          <p:nvPr>
            <p:ph type="ftr" sz="quarter" idx="11"/>
          </p:nvPr>
        </p:nvSpPr>
        <p:spPr/>
        <p:txBody>
          <a:bodyPr/>
          <a:lstStyle/>
          <a:p>
            <a:endParaRPr lang="en-US"/>
          </a:p>
        </p:txBody>
      </p:sp>
      <p:sp>
        <p:nvSpPr>
          <p:cNvPr id="6" name="Plassholder for tekst 5"/>
          <p:cNvSpPr>
            <a:spLocks noGrp="1"/>
          </p:cNvSpPr>
          <p:nvPr>
            <p:ph type="body" sz="quarter" idx="12"/>
          </p:nvPr>
        </p:nvSpPr>
        <p:spPr>
          <a:xfrm>
            <a:off x="1007534" y="1484313"/>
            <a:ext cx="9884833" cy="41767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2367" y="205900"/>
            <a:ext cx="1175183" cy="826600"/>
          </a:xfrm>
          <a:prstGeom prst="rect">
            <a:avLst/>
          </a:prstGeom>
        </p:spPr>
      </p:pic>
    </p:spTree>
    <p:extLst>
      <p:ext uri="{BB962C8B-B14F-4D97-AF65-F5344CB8AC3E}">
        <p14:creationId xmlns:p14="http://schemas.microsoft.com/office/powerpoint/2010/main" val="40199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7"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3546" t="6325" r="16010" b="9246"/>
          <a:stretch/>
        </p:blipFill>
        <p:spPr>
          <a:xfrm>
            <a:off x="8688288" y="4581129"/>
            <a:ext cx="2016224" cy="1580903"/>
          </a:xfrm>
          <a:prstGeom prst="rect">
            <a:avLst/>
          </a:prstGeom>
        </p:spPr>
      </p:pic>
    </p:spTree>
    <p:extLst>
      <p:ext uri="{BB962C8B-B14F-4D97-AF65-F5344CB8AC3E}">
        <p14:creationId xmlns:p14="http://schemas.microsoft.com/office/powerpoint/2010/main" val="32104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3823" b="15582"/>
          <a:stretch/>
        </p:blipFill>
        <p:spPr>
          <a:xfrm>
            <a:off x="407368" y="333902"/>
            <a:ext cx="4464497" cy="936104"/>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a:p>
        </p:txBody>
      </p:sp>
      <p:sp>
        <p:nvSpPr>
          <p:cNvPr id="2" name="Title 1"/>
          <p:cNvSpPr>
            <a:spLocks noGrp="1"/>
          </p:cNvSpPr>
          <p:nvPr>
            <p:ph type="ctrTitle"/>
          </p:nvPr>
        </p:nvSpPr>
        <p:spPr bwMode="white">
          <a:xfrm>
            <a:off x="789622" y="2431106"/>
            <a:ext cx="8378719" cy="1946647"/>
          </a:xfrm>
        </p:spPr>
        <p:txBody>
          <a:bodyPr anchor="t">
            <a:noAutofit/>
          </a:bodyPr>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3" name="Subtitle 2"/>
          <p:cNvSpPr>
            <a:spLocks noGrp="1"/>
          </p:cNvSpPr>
          <p:nvPr>
            <p:ph type="subTitle" idx="1"/>
          </p:nvPr>
        </p:nvSpPr>
        <p:spPr bwMode="white">
          <a:xfrm>
            <a:off x="801579" y="4571182"/>
            <a:ext cx="7682732"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a:p>
        </p:txBody>
      </p:sp>
      <p:sp>
        <p:nvSpPr>
          <p:cNvPr id="5" name="Text Placeholder 4"/>
          <p:cNvSpPr>
            <a:spLocks noGrp="1"/>
          </p:cNvSpPr>
          <p:nvPr>
            <p:ph type="body" sz="quarter" idx="11" hasCustomPrompt="1"/>
          </p:nvPr>
        </p:nvSpPr>
        <p:spPr bwMode="white">
          <a:xfrm>
            <a:off x="789623" y="1988840"/>
            <a:ext cx="2522068" cy="320400"/>
          </a:xfrm>
        </p:spPr>
        <p:txBody>
          <a:bodyPr/>
          <a:lstStyle>
            <a:lvl1pPr marL="0" indent="0">
              <a:buNone/>
              <a:defRPr>
                <a:solidFill>
                  <a:schemeClr val="bg1"/>
                </a:solidFill>
                <a:latin typeface="Arial Narrow" pitchFamily="34" charset="0"/>
              </a:defRPr>
            </a:lvl1pPr>
          </a:lstStyle>
          <a:p>
            <a:pPr lvl="0"/>
            <a:r>
              <a:rPr lang="en-US"/>
              <a:t>Click to add date</a:t>
            </a:r>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spTree>
    <p:extLst>
      <p:ext uri="{BB962C8B-B14F-4D97-AF65-F5344CB8AC3E}">
        <p14:creationId xmlns:p14="http://schemas.microsoft.com/office/powerpoint/2010/main" val="253104311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 slide I">
    <p:spTree>
      <p:nvGrpSpPr>
        <p:cNvPr id="1" name=""/>
        <p:cNvGrpSpPr/>
        <p:nvPr/>
      </p:nvGrpSpPr>
      <p:grpSpPr>
        <a:xfrm>
          <a:off x="0" y="0"/>
          <a:ext cx="0" cy="0"/>
          <a:chOff x="0" y="0"/>
          <a:chExt cx="0" cy="0"/>
        </a:xfrm>
      </p:grpSpPr>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a:p>
        </p:txBody>
      </p:sp>
      <p:sp>
        <p:nvSpPr>
          <p:cNvPr id="2" name="Title 1"/>
          <p:cNvSpPr>
            <a:spLocks noGrp="1"/>
          </p:cNvSpPr>
          <p:nvPr>
            <p:ph type="ctrTitle"/>
          </p:nvPr>
        </p:nvSpPr>
        <p:spPr>
          <a:xfrm>
            <a:off x="2543606" y="2377148"/>
            <a:ext cx="6816757" cy="2342356"/>
          </a:xfrm>
          <a:prstGeom prst="rect">
            <a:avLst/>
          </a:prstGeom>
        </p:spPr>
        <p:txBody>
          <a:bodyPr anchor="t">
            <a:noAutofit/>
          </a:bodyPr>
          <a:lstStyle>
            <a:lvl1pPr algn="ctr">
              <a:defRPr sz="4500">
                <a:solidFill>
                  <a:srgbClr val="006FA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nb-NO"/>
          </a:p>
        </p:txBody>
      </p:sp>
      <p:sp>
        <p:nvSpPr>
          <p:cNvPr id="14" name="Subtitle 2"/>
          <p:cNvSpPr>
            <a:spLocks noGrp="1"/>
          </p:cNvSpPr>
          <p:nvPr>
            <p:ph type="subTitle" idx="1"/>
          </p:nvPr>
        </p:nvSpPr>
        <p:spPr>
          <a:xfrm>
            <a:off x="2540979" y="1628800"/>
            <a:ext cx="6816757" cy="360040"/>
          </a:xfrm>
          <a:prstGeom prst="rect">
            <a:avLst/>
          </a:prstGeom>
        </p:spPr>
        <p:txBody>
          <a:bodyPr>
            <a:noAutofit/>
          </a:bodyPr>
          <a:lstStyle>
            <a:lvl1pPr marL="0" indent="0" algn="ctr">
              <a:buNone/>
              <a:defRPr sz="1900" b="0">
                <a:solidFill>
                  <a:srgbClr val="666666"/>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cxnSp>
        <p:nvCxnSpPr>
          <p:cNvPr id="16" name="Straight Connector 15"/>
          <p:cNvCxnSpPr/>
          <p:nvPr userDrawn="1"/>
        </p:nvCxnSpPr>
        <p:spPr>
          <a:xfrm>
            <a:off x="993600" y="2017600"/>
            <a:ext cx="10113600" cy="0"/>
          </a:xfrm>
          <a:prstGeom prst="line">
            <a:avLst/>
          </a:prstGeom>
          <a:ln w="18000">
            <a:solidFill>
              <a:srgbClr val="E84A3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a:p>
        </p:txBody>
      </p:sp>
      <p:pic>
        <p:nvPicPr>
          <p:cNvPr id="11"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6102" t="20939" r="39127" b="7430"/>
          <a:stretch/>
        </p:blipFill>
        <p:spPr>
          <a:xfrm>
            <a:off x="9456373" y="3051990"/>
            <a:ext cx="2735627" cy="3810337"/>
          </a:xfrm>
          <a:prstGeom prst="rect">
            <a:avLst/>
          </a:prstGeom>
        </p:spPr>
      </p:pic>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pic>
        <p:nvPicPr>
          <p:cNvPr id="15" name="Picture 7"/>
          <p:cNvPicPr>
            <a:picLocks noChangeAspect="1"/>
          </p:cNvPicPr>
          <p:nvPr userDrawn="1"/>
        </p:nvPicPr>
        <p:blipFill rotWithShape="1">
          <a:blip r:embed="rId4">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11363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5.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png"/><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nb-NO" noProof="0"/>
              <a:t>Klikk for å redigere tittelstil</a:t>
            </a:r>
            <a:endParaRPr lang="en-US" noProof="0"/>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a:p>
        </p:txBody>
      </p:sp>
      <p:sp>
        <p:nvSpPr>
          <p:cNvPr id="6"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0" name="Straight Connector 9"/>
          <p:cNvCxnSpPr/>
          <p:nvPr/>
        </p:nvCxnSpPr>
        <p:spPr>
          <a:xfrm>
            <a:off x="504000" y="6093296"/>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517222" y="6238800"/>
            <a:ext cx="2846493" cy="142528"/>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11" name="Picture 7"/>
          <p:cNvPicPr>
            <a:picLocks noChangeAspect="1"/>
          </p:cNvPicPr>
          <p:nvPr userDrawn="1"/>
        </p:nvPicPr>
        <p:blipFill rotWithShape="1">
          <a:blip r:embed="rId10">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pic>
        <p:nvPicPr>
          <p:cNvPr id="9" name="Bild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spTree>
    <p:extLst>
      <p:ext uri="{BB962C8B-B14F-4D97-AF65-F5344CB8AC3E}">
        <p14:creationId xmlns:p14="http://schemas.microsoft.com/office/powerpoint/2010/main" val="4138769992"/>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73" r:id="rId3"/>
    <p:sldLayoutId id="2147483661" r:id="rId4"/>
    <p:sldLayoutId id="2147483663" r:id="rId5"/>
    <p:sldLayoutId id="2147483815" r:id="rId6"/>
    <p:sldLayoutId id="2147483855" r:id="rId7"/>
    <p:sldLayoutId id="2147483859" r:id="rId8"/>
  </p:sldLayoutIdLst>
  <p:hf hdr="0" dt="0"/>
  <p:txStyles>
    <p:titleStyle>
      <a:lvl1pPr algn="l" defTabSz="914400" rtl="0" eaLnBrk="1" latinLnBrk="0" hangingPunct="1">
        <a:spcBef>
          <a:spcPct val="0"/>
        </a:spcBef>
        <a:buNone/>
        <a:defRPr sz="3200" kern="1200">
          <a:solidFill>
            <a:srgbClr val="006FA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666666"/>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666666"/>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22" name="Straight Connector 21"/>
          <p:cNvCxnSpPr/>
          <p:nvPr/>
        </p:nvCxnSpPr>
        <p:spPr>
          <a:xfrm>
            <a:off x="993600" y="2266161"/>
            <a:ext cx="1011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pic>
        <p:nvPicPr>
          <p:cNvPr id="5"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2996868629"/>
      </p:ext>
    </p:extLst>
  </p:cSld>
  <p:clrMap bg1="lt1" tx1="dk1" bg2="lt2" tx2="dk2" accent1="accent1" accent2="accent2" accent3="accent3" accent4="accent4" accent5="accent5" accent6="accent6" hlink="hlink" folHlink="folHlink"/>
  <p:sldLayoutIdLst>
    <p:sldLayoutId id="2147483814" r:id="rId1"/>
  </p:sldLayoutIdLst>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6" name="Straight Connector 15"/>
          <p:cNvCxnSpPr/>
          <p:nvPr/>
        </p:nvCxnSpPr>
        <p:spPr>
          <a:xfrm>
            <a:off x="504000" y="6022800"/>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517222" y="6238800"/>
            <a:ext cx="3946597" cy="237600"/>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pic>
        <p:nvPicPr>
          <p:cNvPr id="11" name="Picture 7"/>
          <p:cNvPicPr>
            <a:picLocks noChangeAspect="1"/>
          </p:cNvPicPr>
          <p:nvPr userDrawn="1"/>
        </p:nvPicPr>
        <p:blipFill rotWithShape="1">
          <a:blip r:embed="rId5">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4125805879"/>
      </p:ext>
    </p:extLst>
  </p:cSld>
  <p:clrMap bg1="lt1" tx1="dk1" bg2="lt2" tx2="dk2" accent1="accent1" accent2="accent2" accent3="accent3" accent4="accent4" accent5="accent5" accent6="accent6" hlink="hlink" folHlink="folHlink"/>
  <p:sldLayoutIdLst>
    <p:sldLayoutId id="2147483807" r:id="rId1"/>
    <p:sldLayoutId id="2147483808" r:id="rId2"/>
  </p:sldLayoutIdLst>
  <p:hf hdr="0" dt="0"/>
  <p:txStyles>
    <p:titleStyle>
      <a:lvl1pPr algn="l" defTabSz="914400" rtl="0" eaLnBrk="1" latinLnBrk="0" hangingPunct="1">
        <a:spcBef>
          <a:spcPct val="0"/>
        </a:spcBef>
        <a:buNone/>
        <a:defRPr sz="3200" kern="1200">
          <a:solidFill>
            <a:srgbClr val="867D78"/>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5E5D5C"/>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5E5D5C"/>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nb-NO" noProof="0"/>
              <a:t>Klikk for å redigere tittelstil</a:t>
            </a:r>
            <a:endParaRPr lang="en-US" noProof="0"/>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a:p>
        </p:txBody>
      </p:sp>
      <p:sp>
        <p:nvSpPr>
          <p:cNvPr id="6"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0" name="Straight Connector 9"/>
          <p:cNvCxnSpPr/>
          <p:nvPr/>
        </p:nvCxnSpPr>
        <p:spPr>
          <a:xfrm>
            <a:off x="504000" y="6093296"/>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517222" y="6238800"/>
            <a:ext cx="2846493" cy="142528"/>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3704" r="81481"/>
          <a:stretch/>
        </p:blipFill>
        <p:spPr>
          <a:xfrm>
            <a:off x="5711958" y="6068287"/>
            <a:ext cx="768085" cy="808794"/>
          </a:xfrm>
          <a:prstGeom prst="rect">
            <a:avLst/>
          </a:prstGeom>
        </p:spPr>
      </p:pic>
    </p:spTree>
    <p:extLst>
      <p:ext uri="{BB962C8B-B14F-4D97-AF65-F5344CB8AC3E}">
        <p14:creationId xmlns:p14="http://schemas.microsoft.com/office/powerpoint/2010/main" val="362018800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47" r:id="rId7"/>
  </p:sldLayoutIdLst>
  <p:hf hdr="0" dt="0"/>
  <p:txStyles>
    <p:titleStyle>
      <a:lvl1pPr algn="l" defTabSz="914400" rtl="0" eaLnBrk="1" latinLnBrk="0" hangingPunct="1">
        <a:spcBef>
          <a:spcPct val="0"/>
        </a:spcBef>
        <a:buNone/>
        <a:defRPr sz="3200" kern="1200">
          <a:solidFill>
            <a:srgbClr val="006FA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666666"/>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666666"/>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nb-NO" noProof="0"/>
              <a:t>Klikk for å redigere tittelstil</a:t>
            </a:r>
            <a:endParaRPr lang="en-US" noProof="0"/>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a:p>
        </p:txBody>
      </p:sp>
      <p:sp>
        <p:nvSpPr>
          <p:cNvPr id="6"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0" name="Straight Connector 9"/>
          <p:cNvCxnSpPr/>
          <p:nvPr/>
        </p:nvCxnSpPr>
        <p:spPr>
          <a:xfrm>
            <a:off x="504000" y="6093296"/>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517222" y="6238800"/>
            <a:ext cx="2846493" cy="142528"/>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11" name="Picture 7"/>
          <p:cNvPicPr>
            <a:picLocks noChangeAspect="1"/>
          </p:cNvPicPr>
          <p:nvPr userDrawn="1"/>
        </p:nvPicPr>
        <p:blipFill rotWithShape="1">
          <a:blip r:embed="rId12">
            <a:extLst>
              <a:ext uri="{28A0092B-C50C-407E-A947-70E740481C1C}">
                <a14:useLocalDpi xmlns:a14="http://schemas.microsoft.com/office/drawing/2010/main" val="0"/>
              </a:ext>
            </a:extLst>
          </a:blip>
          <a:srcRect l="3704" r="81481"/>
          <a:stretch/>
        </p:blipFill>
        <p:spPr>
          <a:xfrm>
            <a:off x="5728759" y="6012499"/>
            <a:ext cx="744082" cy="927801"/>
          </a:xfrm>
          <a:prstGeom prst="rect">
            <a:avLst/>
          </a:prstGeom>
        </p:spPr>
      </p:pic>
    </p:spTree>
    <p:extLst>
      <p:ext uri="{BB962C8B-B14F-4D97-AF65-F5344CB8AC3E}">
        <p14:creationId xmlns:p14="http://schemas.microsoft.com/office/powerpoint/2010/main" val="393158319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hf hdr="0" dt="0"/>
  <p:txStyles>
    <p:titleStyle>
      <a:lvl1pPr algn="l" defTabSz="914400" rtl="0" eaLnBrk="1" latinLnBrk="0" hangingPunct="1">
        <a:spcBef>
          <a:spcPct val="0"/>
        </a:spcBef>
        <a:buNone/>
        <a:defRPr sz="3200" kern="1200">
          <a:solidFill>
            <a:srgbClr val="006FA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666666"/>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666666"/>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nb-NO" noProof="0"/>
              <a:t>Klikk for å redigere tittelstil</a:t>
            </a:r>
            <a:endParaRPr lang="en-US" noProof="0"/>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a:p>
        </p:txBody>
      </p:sp>
      <p:sp>
        <p:nvSpPr>
          <p:cNvPr id="6"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0" name="Straight Connector 9"/>
          <p:cNvCxnSpPr/>
          <p:nvPr/>
        </p:nvCxnSpPr>
        <p:spPr>
          <a:xfrm>
            <a:off x="504000" y="6093296"/>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517222" y="6238800"/>
            <a:ext cx="2846493" cy="142528"/>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11" name="Picture 7"/>
          <p:cNvPicPr>
            <a:picLocks noChangeAspect="1"/>
          </p:cNvPicPr>
          <p:nvPr userDrawn="1"/>
        </p:nvPicPr>
        <p:blipFill rotWithShape="1">
          <a:blip r:embed="rId8">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205411091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hf hdr="0" dt="0"/>
  <p:txStyles>
    <p:titleStyle>
      <a:lvl1pPr algn="l" defTabSz="914400" rtl="0" eaLnBrk="1" latinLnBrk="0" hangingPunct="1">
        <a:spcBef>
          <a:spcPct val="0"/>
        </a:spcBef>
        <a:buNone/>
        <a:defRPr sz="3200" kern="1200">
          <a:solidFill>
            <a:srgbClr val="006FA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666666"/>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666666"/>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666666"/>
          </a:solidFill>
          <a:latin typeface="+mj-lt"/>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6" name="Straight Connector 15"/>
          <p:cNvCxnSpPr/>
          <p:nvPr/>
        </p:nvCxnSpPr>
        <p:spPr>
          <a:xfrm>
            <a:off x="504000" y="6022800"/>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517222" y="6238800"/>
            <a:ext cx="3946597" cy="237600"/>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91200" y="179146"/>
            <a:ext cx="1168168" cy="821667"/>
          </a:xfrm>
          <a:prstGeom prst="rect">
            <a:avLst/>
          </a:prstGeom>
        </p:spPr>
      </p:pic>
      <p:pic>
        <p:nvPicPr>
          <p:cNvPr id="11" name="Picture 7"/>
          <p:cNvPicPr>
            <a:picLocks noChangeAspect="1"/>
          </p:cNvPicPr>
          <p:nvPr userDrawn="1"/>
        </p:nvPicPr>
        <p:blipFill rotWithShape="1">
          <a:blip r:embed="rId5">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2519425971"/>
      </p:ext>
    </p:extLst>
  </p:cSld>
  <p:clrMap bg1="lt1" tx1="dk1" bg2="lt2" tx2="dk2" accent1="accent1" accent2="accent2" accent3="accent3" accent4="accent4" accent5="accent5" accent6="accent6" hlink="hlink" folHlink="folHlink"/>
  <p:sldLayoutIdLst>
    <p:sldLayoutId id="2147483849" r:id="rId1"/>
    <p:sldLayoutId id="2147483850" r:id="rId2"/>
  </p:sldLayoutIdLst>
  <p:hf hdr="0" dt="0"/>
  <p:txStyles>
    <p:titleStyle>
      <a:lvl1pPr algn="l" defTabSz="914400" rtl="0" eaLnBrk="1" latinLnBrk="0" hangingPunct="1">
        <a:spcBef>
          <a:spcPct val="0"/>
        </a:spcBef>
        <a:buNone/>
        <a:defRPr sz="3200" kern="1200">
          <a:solidFill>
            <a:srgbClr val="867D78"/>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5E5D5C"/>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5E5D5C"/>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435" y="619200"/>
            <a:ext cx="9885816" cy="5472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1003200" y="1555200"/>
            <a:ext cx="9888000" cy="4248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Slide Number Placeholder 5"/>
          <p:cNvSpPr>
            <a:spLocks noGrp="1"/>
          </p:cNvSpPr>
          <p:nvPr>
            <p:ph type="sldNum" sz="quarter" idx="4"/>
          </p:nvPr>
        </p:nvSpPr>
        <p:spPr>
          <a:xfrm>
            <a:off x="518915" y="6476400"/>
            <a:ext cx="2844800" cy="159370"/>
          </a:xfrm>
          <a:prstGeom prst="rect">
            <a:avLst/>
          </a:prstGeom>
        </p:spPr>
        <p:txBody>
          <a:bodyPr vert="horz" lIns="0" tIns="0" rIns="0" bIns="0" rtlCol="0" anchor="t" anchorCtr="0"/>
          <a:lstStyle>
            <a:lvl1pPr algn="l">
              <a:defRPr sz="900" b="1">
                <a:solidFill>
                  <a:srgbClr val="666666"/>
                </a:solidFill>
                <a:latin typeface="+mj-lt"/>
              </a:defRPr>
            </a:lvl1pPr>
          </a:lstStyle>
          <a:p>
            <a:fld id="{37B42EF7-4E00-47E5-BD04-2784F5E2F889}" type="slidenum">
              <a:rPr lang="en-US" smtClean="0"/>
              <a:pPr/>
              <a:t>‹#›</a:t>
            </a:fld>
            <a:endParaRPr lang="en-US"/>
          </a:p>
        </p:txBody>
      </p:sp>
      <p:cxnSp>
        <p:nvCxnSpPr>
          <p:cNvPr id="16" name="Straight Connector 15"/>
          <p:cNvCxnSpPr/>
          <p:nvPr/>
        </p:nvCxnSpPr>
        <p:spPr>
          <a:xfrm>
            <a:off x="504000" y="6022800"/>
            <a:ext cx="11193600" cy="0"/>
          </a:xfrm>
          <a:prstGeom prst="line">
            <a:avLst/>
          </a:prstGeom>
          <a:ln w="18000">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517222" y="6238800"/>
            <a:ext cx="3946597" cy="237600"/>
          </a:xfrm>
          <a:prstGeom prst="rect">
            <a:avLst/>
          </a:prstGeom>
        </p:spPr>
        <p:txBody>
          <a:bodyPr vert="horz" lIns="0" tIns="0" rIns="0" bIns="0" rtlCol="0" anchor="t"/>
          <a:lstStyle>
            <a:lvl1pPr algn="l">
              <a:defRPr sz="900">
                <a:solidFill>
                  <a:srgbClr val="666666"/>
                </a:solidFill>
              </a:defRPr>
            </a:lvl1pPr>
          </a:lstStyle>
          <a:p>
            <a:endParaRPr lang="en-US"/>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3704" r="81481"/>
          <a:stretch/>
        </p:blipFill>
        <p:spPr>
          <a:xfrm>
            <a:off x="5728759" y="6012499"/>
            <a:ext cx="655273" cy="927801"/>
          </a:xfrm>
          <a:prstGeom prst="rect">
            <a:avLst/>
          </a:prstGeom>
        </p:spPr>
      </p:pic>
    </p:spTree>
    <p:extLst>
      <p:ext uri="{BB962C8B-B14F-4D97-AF65-F5344CB8AC3E}">
        <p14:creationId xmlns:p14="http://schemas.microsoft.com/office/powerpoint/2010/main" val="2703585691"/>
      </p:ext>
    </p:extLst>
  </p:cSld>
  <p:clrMap bg1="lt1" tx1="dk1" bg2="lt2" tx2="dk2" accent1="accent1" accent2="accent2" accent3="accent3" accent4="accent4" accent5="accent5" accent6="accent6" hlink="hlink" folHlink="folHlink"/>
  <p:sldLayoutIdLst>
    <p:sldLayoutId id="2147483857" r:id="rId1"/>
    <p:sldLayoutId id="2147483858" r:id="rId2"/>
  </p:sldLayoutIdLst>
  <p:hf hdr="0" dt="0"/>
  <p:txStyles>
    <p:titleStyle>
      <a:lvl1pPr algn="l" defTabSz="914400" rtl="0" eaLnBrk="1" latinLnBrk="0" hangingPunct="1">
        <a:spcBef>
          <a:spcPct val="0"/>
        </a:spcBef>
        <a:buNone/>
        <a:defRPr sz="3200" kern="1200">
          <a:solidFill>
            <a:srgbClr val="867D78"/>
          </a:solidFill>
          <a:latin typeface="Verdana" panose="020B0604030504040204" pitchFamily="34" charset="0"/>
          <a:ea typeface="Verdana" panose="020B0604030504040204" pitchFamily="34" charset="0"/>
          <a:cs typeface="Verdana" panose="020B0604030504040204" pitchFamily="34" charset="0"/>
        </a:defRPr>
      </a:lvl1pPr>
    </p:titleStyle>
    <p:bodyStyle>
      <a:lvl1pPr marL="180975" indent="-180975" algn="l" defTabSz="914400" rtl="0" eaLnBrk="1" latinLnBrk="0" hangingPunct="1">
        <a:spcBef>
          <a:spcPts val="1300"/>
        </a:spcBef>
        <a:buClr>
          <a:srgbClr val="5E5D5C"/>
        </a:buClr>
        <a:buFont typeface="Arial" pitchFamily="34" charset="0"/>
        <a:buChar char="•"/>
        <a:defRPr sz="2400" kern="1200">
          <a:solidFill>
            <a:srgbClr val="5E5D5C"/>
          </a:solidFill>
          <a:latin typeface="+mj-lt"/>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800" kern="1200">
          <a:solidFill>
            <a:srgbClr val="5E5D5C"/>
          </a:solidFill>
          <a:latin typeface="+mj-lt"/>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87923" y="2888802"/>
            <a:ext cx="8378719" cy="2232248"/>
          </a:xfrm>
        </p:spPr>
        <p:txBody>
          <a:bodyPr/>
          <a:lstStyle/>
          <a:p>
            <a:r>
              <a:rPr lang="nb-NO" sz="4400" b="1" dirty="0">
                <a:latin typeface="Verdana"/>
                <a:ea typeface="Verdana"/>
              </a:rPr>
              <a:t>Eiendomsskatt – Fredrikstad kommune</a:t>
            </a:r>
            <a:endParaRPr lang="nb-NO" sz="4400" b="1" dirty="0"/>
          </a:p>
        </p:txBody>
      </p:sp>
      <p:sp>
        <p:nvSpPr>
          <p:cNvPr id="9" name="Subtitle 8"/>
          <p:cNvSpPr>
            <a:spLocks noGrp="1"/>
          </p:cNvSpPr>
          <p:nvPr>
            <p:ph type="subTitle" idx="1"/>
          </p:nvPr>
        </p:nvSpPr>
        <p:spPr>
          <a:xfrm>
            <a:off x="787923" y="4537526"/>
            <a:ext cx="7682732" cy="778396"/>
          </a:xfrm>
        </p:spPr>
        <p:txBody>
          <a:bodyPr/>
          <a:lstStyle/>
          <a:p>
            <a:pPr>
              <a:spcBef>
                <a:spcPts val="600"/>
              </a:spcBef>
            </a:pPr>
            <a:r>
              <a:rPr lang="nb-NO" sz="2400" b="0" i="1" dirty="0"/>
              <a:t> Fredrikstad Hytteforening – Onsøy rådhus 2. april 2022 </a:t>
            </a:r>
          </a:p>
          <a:p>
            <a:pPr>
              <a:spcBef>
                <a:spcPts val="600"/>
              </a:spcBef>
            </a:pPr>
            <a:endParaRPr lang="nb-NO" sz="2400" b="0" i="1" dirty="0"/>
          </a:p>
          <a:p>
            <a:pPr>
              <a:spcBef>
                <a:spcPts val="600"/>
              </a:spcBef>
            </a:pPr>
            <a:r>
              <a:rPr lang="nb-NO" sz="1600" b="0" i="1" dirty="0"/>
              <a:t>Ole Sverre Strand, direktør for virksomhetsstyring og økonomi</a:t>
            </a:r>
          </a:p>
          <a:p>
            <a:pPr>
              <a:spcBef>
                <a:spcPts val="600"/>
              </a:spcBef>
            </a:pPr>
            <a:r>
              <a:rPr lang="nb-NO" sz="1600" b="0" i="1" dirty="0"/>
              <a:t>Tone C. Aas, eiendomsskattesjef</a:t>
            </a:r>
          </a:p>
        </p:txBody>
      </p:sp>
    </p:spTree>
    <p:extLst>
      <p:ext uri="{BB962C8B-B14F-4D97-AF65-F5344CB8AC3E}">
        <p14:creationId xmlns:p14="http://schemas.microsoft.com/office/powerpoint/2010/main" val="352532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48" y="332656"/>
            <a:ext cx="9415816" cy="720080"/>
          </a:xfrm>
        </p:spPr>
        <p:txBody>
          <a:bodyPr/>
          <a:lstStyle/>
          <a:p>
            <a:r>
              <a:rPr lang="nb-NO" sz="4400" b="1"/>
              <a:t>Potensielt handlingsrom</a:t>
            </a:r>
          </a:p>
        </p:txBody>
      </p:sp>
      <p:sp>
        <p:nvSpPr>
          <p:cNvPr id="5" name="Slide Number Placeholder 4"/>
          <p:cNvSpPr>
            <a:spLocks noGrp="1"/>
          </p:cNvSpPr>
          <p:nvPr>
            <p:ph type="sldNum" sz="quarter" idx="4"/>
          </p:nvPr>
        </p:nvSpPr>
        <p:spPr/>
        <p:txBody>
          <a:bodyPr/>
          <a:lstStyle/>
          <a:p>
            <a:fld id="{37B42EF7-4E00-47E5-BD04-2784F5E2F889}" type="slidenum">
              <a:rPr lang="en-US" smtClean="0"/>
              <a:pPr/>
              <a:t>10</a:t>
            </a:fld>
            <a:endParaRPr lang="en-US"/>
          </a:p>
        </p:txBody>
      </p:sp>
      <p:sp>
        <p:nvSpPr>
          <p:cNvPr id="45" name="TekstSylinder 44"/>
          <p:cNvSpPr txBox="1"/>
          <p:nvPr/>
        </p:nvSpPr>
        <p:spPr>
          <a:xfrm>
            <a:off x="856648" y="1158415"/>
            <a:ext cx="9073008" cy="4829088"/>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nb-NO" sz="2000">
                <a:solidFill>
                  <a:srgbClr val="666666"/>
                </a:solidFill>
              </a:rPr>
              <a:t>Er varslet at det våren 2022 vil gjøres en ny vurdering av promillesatsen, sett opp mot totalbeløpet for eiendomsskatt som ligger i årets budsjett. </a:t>
            </a:r>
          </a:p>
          <a:p>
            <a:pPr marL="342900" indent="-342900">
              <a:spcAft>
                <a:spcPts val="2400"/>
              </a:spcAft>
              <a:buFont typeface="Arial" panose="020B0604020202020204" pitchFamily="34" charset="0"/>
              <a:buChar char="•"/>
            </a:pPr>
            <a:r>
              <a:rPr lang="nb-NO" sz="2000">
                <a:solidFill>
                  <a:srgbClr val="666666"/>
                </a:solidFill>
              </a:rPr>
              <a:t>I budsjettet for 2023 vil både størrelsen på totalbeløpet, promillesatsen og størrelsen på bunnfradraget behandles og vedtas på nytt, for budsjettåret 2023.</a:t>
            </a:r>
          </a:p>
          <a:p>
            <a:pPr marL="342900" indent="-342900">
              <a:spcAft>
                <a:spcPts val="1200"/>
              </a:spcAft>
              <a:buFont typeface="Arial" panose="020B0604020202020204" pitchFamily="34" charset="0"/>
              <a:buChar char="•"/>
            </a:pPr>
            <a:r>
              <a:rPr lang="nb-NO" sz="2000">
                <a:solidFill>
                  <a:srgbClr val="666666"/>
                </a:solidFill>
              </a:rPr>
              <a:t>Illustrasjonseksempel:</a:t>
            </a:r>
          </a:p>
        </p:txBody>
      </p:sp>
      <p:pic>
        <p:nvPicPr>
          <p:cNvPr id="3" name="Bilde 2"/>
          <p:cNvPicPr>
            <a:picLocks noChangeAspect="1"/>
          </p:cNvPicPr>
          <p:nvPr/>
        </p:nvPicPr>
        <p:blipFill>
          <a:blip r:embed="rId2"/>
          <a:stretch>
            <a:fillRect/>
          </a:stretch>
        </p:blipFill>
        <p:spPr>
          <a:xfrm>
            <a:off x="1270656" y="3572788"/>
            <a:ext cx="5268469" cy="2414715"/>
          </a:xfrm>
          <a:prstGeom prst="rect">
            <a:avLst/>
          </a:prstGeom>
        </p:spPr>
      </p:pic>
    </p:spTree>
    <p:extLst>
      <p:ext uri="{BB962C8B-B14F-4D97-AF65-F5344CB8AC3E}">
        <p14:creationId xmlns:p14="http://schemas.microsoft.com/office/powerpoint/2010/main" val="126127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24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a:p>
        </p:txBody>
      </p:sp>
      <p:sp>
        <p:nvSpPr>
          <p:cNvPr id="3" name="Tittel 2"/>
          <p:cNvSpPr>
            <a:spLocks noGrp="1"/>
          </p:cNvSpPr>
          <p:nvPr>
            <p:ph type="ctrTitle"/>
          </p:nvPr>
        </p:nvSpPr>
        <p:spPr/>
        <p:txBody>
          <a:bodyPr/>
          <a:lstStyle/>
          <a:p>
            <a:r>
              <a:rPr lang="nb-NO" dirty="0"/>
              <a:t>Eiendomsskatt del 2 </a:t>
            </a:r>
            <a:br>
              <a:rPr lang="nb-NO" dirty="0"/>
            </a:br>
            <a:endParaRPr lang="nb-NO" dirty="0"/>
          </a:p>
        </p:txBody>
      </p:sp>
      <p:sp>
        <p:nvSpPr>
          <p:cNvPr id="4" name="Undertittel 3"/>
          <p:cNvSpPr>
            <a:spLocks noGrp="1"/>
          </p:cNvSpPr>
          <p:nvPr>
            <p:ph type="subTitle" idx="1"/>
          </p:nvPr>
        </p:nvSpPr>
        <p:spPr/>
        <p:txBody>
          <a:bodyPr/>
          <a:lstStyle/>
          <a:p>
            <a:r>
              <a:rPr lang="nb-NO" dirty="0"/>
              <a:t>Spørsmål og svar som har kommet opp</a:t>
            </a:r>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12</a:t>
            </a:fld>
            <a:endParaRPr lang="en-US"/>
          </a:p>
        </p:txBody>
      </p:sp>
      <p:sp>
        <p:nvSpPr>
          <p:cNvPr id="6" name="Plassholder for tekst 5"/>
          <p:cNvSpPr>
            <a:spLocks noGrp="1"/>
          </p:cNvSpPr>
          <p:nvPr>
            <p:ph type="body" sz="quarter" idx="11"/>
          </p:nvPr>
        </p:nvSpPr>
        <p:spPr/>
        <p:txBody>
          <a:bodyPr/>
          <a:lstStyle/>
          <a:p>
            <a:r>
              <a:rPr lang="nb-NO" dirty="0"/>
              <a:t>02.04.2022</a:t>
            </a:r>
          </a:p>
        </p:txBody>
      </p:sp>
    </p:spTree>
    <p:extLst>
      <p:ext uri="{BB962C8B-B14F-4D97-AF65-F5344CB8AC3E}">
        <p14:creationId xmlns:p14="http://schemas.microsoft.com/office/powerpoint/2010/main" val="62847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Eiendomsskatten</a:t>
            </a:r>
          </a:p>
        </p:txBody>
      </p:sp>
      <p:sp>
        <p:nvSpPr>
          <p:cNvPr id="3" name="Plassholder for innhold 2"/>
          <p:cNvSpPr>
            <a:spLocks noGrp="1"/>
          </p:cNvSpPr>
          <p:nvPr>
            <p:ph idx="1"/>
          </p:nvPr>
        </p:nvSpPr>
        <p:spPr/>
        <p:txBody>
          <a:bodyPr/>
          <a:lstStyle/>
          <a:p>
            <a:r>
              <a:rPr lang="nb-NO" dirty="0"/>
              <a:t>Er en objektskatt</a:t>
            </a:r>
          </a:p>
          <a:p>
            <a:r>
              <a:rPr lang="nb-NO" dirty="0"/>
              <a:t>Helt uavhengig av hvem som eier eiendommen</a:t>
            </a:r>
          </a:p>
          <a:p>
            <a:r>
              <a:rPr lang="nb-NO" dirty="0"/>
              <a:t>Objektets verdi skal kommes fram til</a:t>
            </a:r>
          </a:p>
          <a:p>
            <a:r>
              <a:rPr lang="nb-NO" dirty="0"/>
              <a:t>Regulert i lov, rettspraksis og føringer fra departementet</a:t>
            </a:r>
          </a:p>
          <a:p>
            <a:r>
              <a:rPr lang="nb-NO" dirty="0"/>
              <a:t>Hvis kommunen bestemmer at det skal være eiendomsskatt må de følge loven</a:t>
            </a:r>
          </a:p>
          <a:p>
            <a:r>
              <a:rPr lang="nb-NO" dirty="0"/>
              <a:t>Likhetsprinsippet innen skattelovgivningen – lov og retningslinjer skal benyttes for å komme fram til taksten på objektet</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13</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406759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Veiledende rammer og retningslinjer </a:t>
            </a:r>
            <a:br>
              <a:rPr lang="nb-NO" dirty="0"/>
            </a:br>
            <a:r>
              <a:rPr lang="nb-NO" dirty="0"/>
              <a:t>for takstmenn</a:t>
            </a:r>
            <a:br>
              <a:rPr lang="nb-NO" dirty="0"/>
            </a:br>
            <a:endParaRPr lang="nb-NO" dirty="0"/>
          </a:p>
        </p:txBody>
      </p:sp>
      <p:sp>
        <p:nvSpPr>
          <p:cNvPr id="3" name="Plassholder for innhold 2"/>
          <p:cNvSpPr>
            <a:spLocks noGrp="1"/>
          </p:cNvSpPr>
          <p:nvPr>
            <p:ph idx="1"/>
          </p:nvPr>
        </p:nvSpPr>
        <p:spPr>
          <a:xfrm>
            <a:off x="1003200" y="1881554"/>
            <a:ext cx="9888000" cy="3921646"/>
          </a:xfrm>
        </p:spPr>
        <p:txBody>
          <a:bodyPr/>
          <a:lstStyle/>
          <a:p>
            <a:r>
              <a:rPr lang="nb-NO" dirty="0"/>
              <a:t>Retningslinjene ble vedtatt i et samlet møte mellom skattetakstutvalget og klageutvalget for eiendomsskatt 25.05.2020</a:t>
            </a:r>
          </a:p>
          <a:p>
            <a:r>
              <a:rPr lang="nb-NO" dirty="0"/>
              <a:t>Veilederen skal være til hjelp for takstmennene for at de skal komme frem til verdien på eiendommen, hva den kan selges for ved et fritt salg i et åpent marked (</a:t>
            </a:r>
            <a:r>
              <a:rPr lang="nb-NO" dirty="0" err="1"/>
              <a:t>eskl</a:t>
            </a:r>
            <a:r>
              <a:rPr lang="nb-NO" dirty="0"/>
              <a:t>. § 8 A-2)</a:t>
            </a:r>
          </a:p>
          <a:p>
            <a:r>
              <a:rPr lang="nb-NO" dirty="0"/>
              <a:t>Faktorene som står beskrevet i veilederen finner vi også i </a:t>
            </a:r>
            <a:r>
              <a:rPr lang="nb-NO" dirty="0" err="1"/>
              <a:t>appen</a:t>
            </a:r>
            <a:r>
              <a:rPr lang="nb-NO" dirty="0"/>
              <a:t> på nettbrettet som takstmennene bruker.</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14</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03958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Faktorer som skal vurderes av takstmann</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15</a:t>
            </a:fld>
            <a:endParaRPr lang="en-US"/>
          </a:p>
        </p:txBody>
      </p:sp>
      <p:sp>
        <p:nvSpPr>
          <p:cNvPr id="6" name="Plassholder for bunntekst 5"/>
          <p:cNvSpPr>
            <a:spLocks noGrp="1"/>
          </p:cNvSpPr>
          <p:nvPr>
            <p:ph type="ftr" sz="quarter" idx="3"/>
          </p:nvPr>
        </p:nvSpPr>
        <p:spPr/>
        <p:txBody>
          <a:bodyPr/>
          <a:lstStyle/>
          <a:p>
            <a:endParaRPr lang="en-US"/>
          </a:p>
        </p:txBody>
      </p:sp>
      <p:pic>
        <p:nvPicPr>
          <p:cNvPr id="9" name="Plassholder for innhold 8"/>
          <p:cNvPicPr>
            <a:picLocks noGrp="1" noChangeAspect="1"/>
          </p:cNvPicPr>
          <p:nvPr>
            <p:ph idx="1"/>
          </p:nvPr>
        </p:nvPicPr>
        <p:blipFill>
          <a:blip r:embed="rId3"/>
          <a:stretch>
            <a:fillRect/>
          </a:stretch>
        </p:blipFill>
        <p:spPr>
          <a:xfrm>
            <a:off x="133561" y="1404000"/>
            <a:ext cx="11208515" cy="4592354"/>
          </a:xfrm>
          <a:prstGeom prst="rect">
            <a:avLst/>
          </a:prstGeom>
        </p:spPr>
      </p:pic>
    </p:spTree>
    <p:extLst>
      <p:ext uri="{BB962C8B-B14F-4D97-AF65-F5344CB8AC3E}">
        <p14:creationId xmlns:p14="http://schemas.microsoft.com/office/powerpoint/2010/main" val="283453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815" y="1921837"/>
            <a:ext cx="4632325" cy="3515976"/>
          </a:xfrm>
        </p:spPr>
      </p:pic>
      <p:pic>
        <p:nvPicPr>
          <p:cNvPr id="9" name="Plassholder for innhold 8"/>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569565" y="1950375"/>
            <a:ext cx="6127257" cy="3515976"/>
          </a:xfrm>
        </p:spPr>
      </p:pic>
      <p:sp>
        <p:nvSpPr>
          <p:cNvPr id="4" name="Plassholder for lysbildenummer 3"/>
          <p:cNvSpPr>
            <a:spLocks noGrp="1"/>
          </p:cNvSpPr>
          <p:nvPr>
            <p:ph type="sldNum" sz="quarter" idx="4"/>
          </p:nvPr>
        </p:nvSpPr>
        <p:spPr/>
        <p:txBody>
          <a:bodyPr/>
          <a:lstStyle/>
          <a:p>
            <a:fld id="{37B42EF7-4E00-47E5-BD04-2784F5E2F889}" type="slidenum">
              <a:rPr lang="en-US" smtClean="0"/>
              <a:pPr/>
              <a:t>16</a:t>
            </a:fld>
            <a:endParaRPr lang="en-US"/>
          </a:p>
        </p:txBody>
      </p:sp>
      <p:sp>
        <p:nvSpPr>
          <p:cNvPr id="5" name="Plassholder for bunntekst 4"/>
          <p:cNvSpPr>
            <a:spLocks noGrp="1"/>
          </p:cNvSpPr>
          <p:nvPr>
            <p:ph type="ftr" sz="quarter" idx="3"/>
          </p:nvPr>
        </p:nvSpPr>
        <p:spPr/>
        <p:txBody>
          <a:bodyPr/>
          <a:lstStyle/>
          <a:p>
            <a:r>
              <a:rPr lang="en-US" dirty="0" err="1"/>
              <a:t>Bildene</a:t>
            </a:r>
            <a:r>
              <a:rPr lang="en-US" dirty="0"/>
              <a:t> </a:t>
            </a:r>
            <a:r>
              <a:rPr lang="en-US" dirty="0" err="1"/>
              <a:t>er</a:t>
            </a:r>
            <a:r>
              <a:rPr lang="en-US" dirty="0"/>
              <a:t> </a:t>
            </a:r>
            <a:r>
              <a:rPr lang="en-US" dirty="0" err="1"/>
              <a:t>hentet</a:t>
            </a:r>
            <a:r>
              <a:rPr lang="en-US" dirty="0"/>
              <a:t> </a:t>
            </a:r>
            <a:r>
              <a:rPr lang="en-US" dirty="0" err="1"/>
              <a:t>fra</a:t>
            </a:r>
            <a:r>
              <a:rPr lang="en-US" dirty="0"/>
              <a:t> </a:t>
            </a:r>
            <a:r>
              <a:rPr lang="en-US" dirty="0" err="1"/>
              <a:t>salgsanni</a:t>
            </a:r>
            <a:r>
              <a:rPr lang="en-US" dirty="0"/>
              <a:t>\</a:t>
            </a:r>
            <a:r>
              <a:rPr lang="en-US" dirty="0" err="1"/>
              <a:t>onser</a:t>
            </a:r>
            <a:r>
              <a:rPr lang="en-US" dirty="0"/>
              <a:t> </a:t>
            </a:r>
            <a:r>
              <a:rPr lang="en-US" dirty="0" err="1"/>
              <a:t>på</a:t>
            </a:r>
            <a:r>
              <a:rPr lang="en-US" dirty="0"/>
              <a:t> Finn.no</a:t>
            </a:r>
          </a:p>
        </p:txBody>
      </p:sp>
      <p:sp>
        <p:nvSpPr>
          <p:cNvPr id="6" name="Tittel 5"/>
          <p:cNvSpPr>
            <a:spLocks noGrp="1"/>
          </p:cNvSpPr>
          <p:nvPr>
            <p:ph type="title"/>
          </p:nvPr>
        </p:nvSpPr>
        <p:spPr>
          <a:xfrm>
            <a:off x="1007436" y="782515"/>
            <a:ext cx="10155865" cy="639391"/>
          </a:xfrm>
        </p:spPr>
        <p:txBody>
          <a:bodyPr/>
          <a:lstStyle/>
          <a:p>
            <a:r>
              <a:rPr lang="nb-NO" dirty="0"/>
              <a:t>Hva bestemmer prisen på hytta</a:t>
            </a:r>
          </a:p>
        </p:txBody>
      </p:sp>
      <p:sp>
        <p:nvSpPr>
          <p:cNvPr id="7" name="Plassholder for tekst 6"/>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63064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 e-takst o.l. står det at</a:t>
            </a:r>
          </a:p>
        </p:txBody>
      </p:sp>
      <p:sp>
        <p:nvSpPr>
          <p:cNvPr id="3" name="Plassholder for innhold 2"/>
          <p:cNvSpPr>
            <a:spLocks noGrp="1"/>
          </p:cNvSpPr>
          <p:nvPr>
            <p:ph idx="1"/>
          </p:nvPr>
        </p:nvSpPr>
        <p:spPr>
          <a:xfrm>
            <a:off x="1003200" y="1404000"/>
            <a:ext cx="9888000" cy="4399200"/>
          </a:xfrm>
        </p:spPr>
        <p:txBody>
          <a:bodyPr/>
          <a:lstStyle/>
          <a:p>
            <a:r>
              <a:rPr lang="nb-NO" dirty="0"/>
              <a:t>«</a:t>
            </a:r>
            <a:r>
              <a:rPr lang="nb-NO" i="1" dirty="0"/>
              <a:t>Vurderingen er foretatt etter beste skjønn, basert på de opplysninger vi har notert om eiendommens beliggenhet, areal og standard.</a:t>
            </a:r>
          </a:p>
          <a:p>
            <a:r>
              <a:rPr lang="nb-NO" i="1" dirty="0"/>
              <a:t>verdivurderingen må ikke forveksles med takst, ei heller som en øvre, eller nedre grense for eiendommens verdi</a:t>
            </a:r>
          </a:p>
          <a:p>
            <a:r>
              <a:rPr lang="nb-NO" i="1" dirty="0"/>
              <a:t>Det er ikke foretatt dyptgående, tekniske undersøkelser. Det er heller ikke innhentet opplysninger fra off. etater mht. heftelser, reguleringsplaner m.m. og vi tar forbehold om at det ikke kommer frem vesentlige forhold gjennom slike undersøkelser.»</a:t>
            </a:r>
          </a:p>
          <a:p>
            <a:r>
              <a:rPr lang="nb-NO" dirty="0"/>
              <a:t>Avhengig av hva bestiller sier taksten skal benyttes til</a:t>
            </a:r>
          </a:p>
          <a:p>
            <a:r>
              <a:rPr lang="nb-NO" dirty="0"/>
              <a:t>Likhetsprinsippet tilsier at takstmennene skal bruke samme faktorer og utgangspunkt for vurderingen</a:t>
            </a:r>
          </a:p>
          <a:p>
            <a:endParaRPr lang="nb-NO" dirty="0"/>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17</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744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3"/>
          </p:nvPr>
        </p:nvPicPr>
        <p:blipFill>
          <a:blip r:embed="rId3"/>
          <a:stretch>
            <a:fillRect/>
          </a:stretch>
        </p:blipFill>
        <p:spPr>
          <a:xfrm>
            <a:off x="4847861" y="2960085"/>
            <a:ext cx="7033846" cy="3042966"/>
          </a:xfrm>
          <a:prstGeom prst="rect">
            <a:avLst/>
          </a:prstGeom>
        </p:spPr>
      </p:pic>
      <p:pic>
        <p:nvPicPr>
          <p:cNvPr id="9" name="Plassholder for innhold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6637" y="1402149"/>
            <a:ext cx="4391224" cy="3293417"/>
          </a:xfrm>
        </p:spPr>
      </p:pic>
      <p:sp>
        <p:nvSpPr>
          <p:cNvPr id="4" name="Plassholder for lysbildenummer 3"/>
          <p:cNvSpPr>
            <a:spLocks noGrp="1"/>
          </p:cNvSpPr>
          <p:nvPr>
            <p:ph type="sldNum" sz="quarter" idx="4"/>
          </p:nvPr>
        </p:nvSpPr>
        <p:spPr/>
        <p:txBody>
          <a:bodyPr/>
          <a:lstStyle/>
          <a:p>
            <a:fld id="{37B42EF7-4E00-47E5-BD04-2784F5E2F889}" type="slidenum">
              <a:rPr lang="en-US" smtClean="0"/>
              <a:pPr/>
              <a:t>18</a:t>
            </a:fld>
            <a:endParaRPr lang="en-US"/>
          </a:p>
        </p:txBody>
      </p:sp>
      <p:sp>
        <p:nvSpPr>
          <p:cNvPr id="5" name="Plassholder for bunntekst 4"/>
          <p:cNvSpPr>
            <a:spLocks noGrp="1"/>
          </p:cNvSpPr>
          <p:nvPr>
            <p:ph type="ftr" sz="quarter" idx="3"/>
          </p:nvPr>
        </p:nvSpPr>
        <p:spPr/>
        <p:txBody>
          <a:bodyPr/>
          <a:lstStyle/>
          <a:p>
            <a:endParaRPr lang="en-US"/>
          </a:p>
        </p:txBody>
      </p:sp>
      <p:sp>
        <p:nvSpPr>
          <p:cNvPr id="6" name="Tittel 5"/>
          <p:cNvSpPr>
            <a:spLocks noGrp="1"/>
          </p:cNvSpPr>
          <p:nvPr>
            <p:ph type="title"/>
          </p:nvPr>
        </p:nvSpPr>
        <p:spPr/>
        <p:txBody>
          <a:bodyPr/>
          <a:lstStyle/>
          <a:p>
            <a:r>
              <a:rPr lang="nb-NO" dirty="0"/>
              <a:t>Sammenlignbare objekter - Eksempel fra e-takst</a:t>
            </a:r>
          </a:p>
        </p:txBody>
      </p:sp>
      <p:sp>
        <p:nvSpPr>
          <p:cNvPr id="7" name="Plassholder for tekst 6"/>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56771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Skattegrunnlaget</a:t>
            </a:r>
          </a:p>
        </p:txBody>
      </p:sp>
      <p:sp>
        <p:nvSpPr>
          <p:cNvPr id="3" name="Plassholder for innhold 2"/>
          <p:cNvSpPr>
            <a:spLocks noGrp="1"/>
          </p:cNvSpPr>
          <p:nvPr>
            <p:ph idx="1"/>
          </p:nvPr>
        </p:nvSpPr>
        <p:spPr/>
        <p:txBody>
          <a:bodyPr/>
          <a:lstStyle/>
          <a:p>
            <a:pPr marL="0" indent="0">
              <a:buNone/>
            </a:pPr>
            <a:r>
              <a:rPr lang="nb-NO" dirty="0"/>
              <a:t>Taksten på eiendommen</a:t>
            </a:r>
          </a:p>
          <a:p>
            <a:pPr marL="0" indent="0">
              <a:buNone/>
            </a:pPr>
            <a:r>
              <a:rPr lang="nb-NO" dirty="0"/>
              <a:t>- reduksjonsfaktor på 30% </a:t>
            </a:r>
            <a:br>
              <a:rPr lang="nb-NO" dirty="0"/>
            </a:br>
            <a:r>
              <a:rPr lang="nb-NO" dirty="0"/>
              <a:t>(erstatter forrige takserings forsiktig anslått markedsverdi)</a:t>
            </a:r>
          </a:p>
          <a:p>
            <a:pPr marL="0" indent="0">
              <a:buNone/>
            </a:pPr>
            <a:r>
              <a:rPr lang="nb-NO" dirty="0"/>
              <a:t>- bunnfradrag på 1 million pr. eiendom</a:t>
            </a:r>
          </a:p>
          <a:p>
            <a:pPr marL="0" indent="0">
              <a:buNone/>
            </a:pPr>
            <a:r>
              <a:rPr lang="nb-NO" dirty="0"/>
              <a:t>=Skattegrunnlaget  </a:t>
            </a:r>
          </a:p>
          <a:p>
            <a:pPr marL="0" indent="0">
              <a:buNone/>
            </a:pPr>
            <a:r>
              <a:rPr lang="nb-NO" dirty="0"/>
              <a:t>skal ganges med 3,4 promille</a:t>
            </a:r>
          </a:p>
          <a:p>
            <a:pPr marL="0" indent="0">
              <a:buNone/>
            </a:pPr>
            <a:r>
              <a:rPr lang="nb-NO" dirty="0"/>
              <a:t>= eiendomsskatten</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19</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40876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0" y="332656"/>
            <a:ext cx="9502443" cy="1008112"/>
          </a:xfrm>
        </p:spPr>
        <p:txBody>
          <a:bodyPr/>
          <a:lstStyle/>
          <a:p>
            <a:r>
              <a:rPr lang="nb-NO" sz="4400" b="1"/>
              <a:t>Bakgrunn</a:t>
            </a:r>
          </a:p>
        </p:txBody>
      </p:sp>
      <p:sp>
        <p:nvSpPr>
          <p:cNvPr id="5" name="Slide Number Placeholder 4"/>
          <p:cNvSpPr>
            <a:spLocks noGrp="1"/>
          </p:cNvSpPr>
          <p:nvPr>
            <p:ph type="sldNum" sz="quarter" idx="4"/>
          </p:nvPr>
        </p:nvSpPr>
        <p:spPr/>
        <p:txBody>
          <a:bodyPr/>
          <a:lstStyle/>
          <a:p>
            <a:fld id="{37B42EF7-4E00-47E5-BD04-2784F5E2F889}" type="slidenum">
              <a:rPr lang="en-US" smtClean="0"/>
              <a:pPr/>
              <a:t>2</a:t>
            </a:fld>
            <a:endParaRPr lang="en-US"/>
          </a:p>
        </p:txBody>
      </p:sp>
      <p:sp>
        <p:nvSpPr>
          <p:cNvPr id="45" name="TekstSylinder 44"/>
          <p:cNvSpPr txBox="1"/>
          <p:nvPr/>
        </p:nvSpPr>
        <p:spPr>
          <a:xfrm>
            <a:off x="770020" y="1249391"/>
            <a:ext cx="10588673" cy="4804900"/>
          </a:xfrm>
          <a:prstGeom prst="rect">
            <a:avLst/>
          </a:prstGeom>
          <a:noFill/>
        </p:spPr>
        <p:txBody>
          <a:bodyPr wrap="square" rtlCol="0">
            <a:noAutofit/>
          </a:bodyPr>
          <a:lstStyle/>
          <a:p>
            <a:pPr marL="285750" indent="-285750">
              <a:spcAft>
                <a:spcPts val="1800"/>
              </a:spcAft>
              <a:buFont typeface="Arial" panose="020B0604020202020204" pitchFamily="34" charset="0"/>
              <a:buChar char="•"/>
            </a:pPr>
            <a:r>
              <a:rPr lang="nb-NO" sz="2400" dirty="0">
                <a:solidFill>
                  <a:srgbClr val="666666"/>
                </a:solidFill>
              </a:rPr>
              <a:t>Eiendomsskatten er en av de eldste skattene vi har i Norge. </a:t>
            </a:r>
          </a:p>
          <a:p>
            <a:pPr marL="285750" indent="-285750">
              <a:spcAft>
                <a:spcPts val="1800"/>
              </a:spcAft>
              <a:buFont typeface="Arial" panose="020B0604020202020204" pitchFamily="34" charset="0"/>
              <a:buChar char="•"/>
            </a:pPr>
            <a:r>
              <a:rPr lang="nb-NO" sz="2400" dirty="0">
                <a:solidFill>
                  <a:srgbClr val="666666"/>
                </a:solidFill>
              </a:rPr>
              <a:t>Av landets 356 kommuner har 251 eiendomsskatt. </a:t>
            </a:r>
          </a:p>
          <a:p>
            <a:pPr marL="285750" indent="-285750">
              <a:spcAft>
                <a:spcPts val="1800"/>
              </a:spcAft>
              <a:buFont typeface="Arial" panose="020B0604020202020204" pitchFamily="34" charset="0"/>
              <a:buChar char="•"/>
            </a:pPr>
            <a:r>
              <a:rPr lang="nb-NO" sz="2400" dirty="0">
                <a:solidFill>
                  <a:srgbClr val="666666"/>
                </a:solidFill>
              </a:rPr>
              <a:t>I Fredrikstad kommune har vi hatt eiendomsskatt siden 1936.</a:t>
            </a:r>
          </a:p>
          <a:p>
            <a:pPr marL="285750" indent="-285750">
              <a:spcAft>
                <a:spcPts val="3000"/>
              </a:spcAft>
              <a:buFont typeface="Arial" panose="020B0604020202020204" pitchFamily="34" charset="0"/>
              <a:buChar char="•"/>
            </a:pPr>
            <a:r>
              <a:rPr lang="nb-NO" sz="2400" dirty="0">
                <a:solidFill>
                  <a:srgbClr val="666666"/>
                </a:solidFill>
              </a:rPr>
              <a:t>Alle kommuner som har eiendomsskatt må forholde seg til eiendomsskatteloven. Denne loven sier at det skal gjennomføres full omtaksering hvert tiende år.</a:t>
            </a:r>
          </a:p>
          <a:p>
            <a:pPr>
              <a:spcAft>
                <a:spcPts val="1800"/>
              </a:spcAft>
            </a:pPr>
            <a:r>
              <a:rPr lang="nb-NO" dirty="0" err="1">
                <a:solidFill>
                  <a:srgbClr val="666666"/>
                </a:solidFill>
              </a:rPr>
              <a:t>Eigedomskattelova</a:t>
            </a:r>
            <a:r>
              <a:rPr lang="nb-NO" dirty="0">
                <a:solidFill>
                  <a:srgbClr val="666666"/>
                </a:solidFill>
              </a:rPr>
              <a:t> § 8 A-3.Verdsetjing: </a:t>
            </a:r>
          </a:p>
          <a:p>
            <a:pPr>
              <a:spcAft>
                <a:spcPts val="1800"/>
              </a:spcAft>
            </a:pPr>
            <a:r>
              <a:rPr lang="nn-NO" sz="1600" dirty="0">
                <a:solidFill>
                  <a:srgbClr val="666666"/>
                </a:solidFill>
              </a:rPr>
              <a:t>«(2) </a:t>
            </a:r>
            <a:r>
              <a:rPr lang="nn-NO" sz="1600" i="1" dirty="0">
                <a:solidFill>
                  <a:srgbClr val="666666"/>
                </a:solidFill>
              </a:rPr>
              <a:t>Det skal vere ei allmenn taksering i kommunen kvart tiande år. Dersom det ligg føre særlege tilhøve, kan kommunestyret avgjere at ny taksering skal skje tidlegare eller seinare enn dette, men ikkje seinare enn tre år etter at siste allmenne taksering skulle ha skjedd. Kommunen dekkjer kostnadene ved taksering, og kommunestyret utnemner dei personane som skal stå for takseringa.»</a:t>
            </a:r>
            <a:endParaRPr lang="nb-NO" sz="1600" i="1" dirty="0">
              <a:solidFill>
                <a:srgbClr val="666666"/>
              </a:solidFill>
            </a:endParaRPr>
          </a:p>
          <a:p>
            <a:pPr>
              <a:spcAft>
                <a:spcPts val="1800"/>
              </a:spcAft>
            </a:pPr>
            <a:br>
              <a:rPr lang="nb-NO" sz="2000" dirty="0"/>
            </a:br>
            <a:endParaRPr lang="nb-NO" sz="2000" dirty="0"/>
          </a:p>
        </p:txBody>
      </p:sp>
    </p:spTree>
    <p:extLst>
      <p:ext uri="{BB962C8B-B14F-4D97-AF65-F5344CB8AC3E}">
        <p14:creationId xmlns:p14="http://schemas.microsoft.com/office/powerpoint/2010/main" val="242814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a:p>
        </p:txBody>
      </p:sp>
      <p:sp>
        <p:nvSpPr>
          <p:cNvPr id="3" name="Plassholder for lysbildenummer 2"/>
          <p:cNvSpPr>
            <a:spLocks noGrp="1"/>
          </p:cNvSpPr>
          <p:nvPr>
            <p:ph type="sldNum" sz="quarter" idx="4"/>
          </p:nvPr>
        </p:nvSpPr>
        <p:spPr/>
        <p:txBody>
          <a:bodyPr/>
          <a:lstStyle/>
          <a:p>
            <a:fld id="{37B42EF7-4E00-47E5-BD04-2784F5E2F889}" type="slidenum">
              <a:rPr lang="en-US" smtClean="0"/>
              <a:pPr/>
              <a:t>20</a:t>
            </a:fld>
            <a:endParaRPr lang="en-US"/>
          </a:p>
        </p:txBody>
      </p:sp>
      <p:pic>
        <p:nvPicPr>
          <p:cNvPr id="5" name="Bilde 4" descr="Gratis illustrasjon: Spørsmålstegn, Spørsmål, Teg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204" y="544945"/>
            <a:ext cx="3149599" cy="3149599"/>
          </a:xfrm>
          <a:prstGeom prst="rect">
            <a:avLst/>
          </a:prstGeom>
        </p:spPr>
      </p:pic>
    </p:spTree>
    <p:extLst>
      <p:ext uri="{BB962C8B-B14F-4D97-AF65-F5344CB8AC3E}">
        <p14:creationId xmlns:p14="http://schemas.microsoft.com/office/powerpoint/2010/main" val="188880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Festetomter</a:t>
            </a:r>
          </a:p>
        </p:txBody>
      </p:sp>
      <p:sp>
        <p:nvSpPr>
          <p:cNvPr id="3" name="Plassholder for innhold 2"/>
          <p:cNvSpPr>
            <a:spLocks noGrp="1"/>
          </p:cNvSpPr>
          <p:nvPr>
            <p:ph idx="1"/>
          </p:nvPr>
        </p:nvSpPr>
        <p:spPr/>
        <p:txBody>
          <a:bodyPr/>
          <a:lstStyle/>
          <a:p>
            <a:r>
              <a:rPr lang="nb-NO" dirty="0"/>
              <a:t>Leie av grunn til hus som festeren (leieren) har eller får på tomten, reguleres av tomtefesteloven av 20. desember 1996 nr. 106. Tomtefesteloven trådte i kraft 1. januar 2002. Loven omfatter både leie av grunn for bolig- og fritidshus og andre former for bebyggelse som kontor-, industri- og lagerbygg mv. </a:t>
            </a:r>
          </a:p>
          <a:p>
            <a:r>
              <a:rPr lang="nb-NO" dirty="0"/>
              <a:t>Festeforhold som er opprettet etter 1. januar 2002, eller avtaler som er eller blir forlenget etter dette tidspunktet, er å anse som evigvarende, dog slik at festeren har adgang til å si opp kontraktsforholdet.</a:t>
            </a:r>
          </a:p>
          <a:p>
            <a:endParaRPr lang="nb-NO" dirty="0"/>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21</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58836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Festetomter fortsetter….</a:t>
            </a:r>
          </a:p>
        </p:txBody>
      </p:sp>
      <p:sp>
        <p:nvSpPr>
          <p:cNvPr id="3" name="Plassholder for innhold 2"/>
          <p:cNvSpPr>
            <a:spLocks noGrp="1"/>
          </p:cNvSpPr>
          <p:nvPr>
            <p:ph idx="1"/>
          </p:nvPr>
        </p:nvSpPr>
        <p:spPr/>
        <p:txBody>
          <a:bodyPr/>
          <a:lstStyle/>
          <a:p>
            <a:r>
              <a:rPr lang="nb-NO" dirty="0"/>
              <a:t>Finansdepartementet har uttalt i </a:t>
            </a:r>
            <a:r>
              <a:rPr lang="nb-NO" dirty="0" err="1"/>
              <a:t>Utv</a:t>
            </a:r>
            <a:r>
              <a:rPr lang="nb-NO" dirty="0"/>
              <a:t>. 1192 s. 692 at når festeavtalen har en varighet utover 99 år eller at festeren har en ensidig og ubegrenset rett til å kreve forlengelse av festeavtalen, er festeren ansvarlig for eiendomsskatten på grunnen. </a:t>
            </a:r>
          </a:p>
          <a:p>
            <a:r>
              <a:rPr lang="nb-NO" dirty="0"/>
              <a:t>Departementet skriver videre at de antar at festeforhold ikke bør ha betydning for verdsettelsen av eiendommen, slik at bygning og tomt takseres til antatt omsetningsverdi uten at det tas hensyn til det juridiske forhold mellom fester og bortfester.</a:t>
            </a:r>
          </a:p>
          <a:p>
            <a:r>
              <a:rPr lang="nb-NO" dirty="0"/>
              <a:t>Dette er også stadfestet gjennom rettspraksis</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22</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324748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Skattetakstutvalget (som har møtt i perioden)</a:t>
            </a:r>
          </a:p>
        </p:txBody>
      </p:sp>
      <p:sp>
        <p:nvSpPr>
          <p:cNvPr id="3" name="Plassholder for innhold 2"/>
          <p:cNvSpPr>
            <a:spLocks noGrp="1"/>
          </p:cNvSpPr>
          <p:nvPr>
            <p:ph idx="1"/>
          </p:nvPr>
        </p:nvSpPr>
        <p:spPr/>
        <p:txBody>
          <a:bodyPr/>
          <a:lstStyle/>
          <a:p>
            <a:pPr marL="0" indent="0">
              <a:buNone/>
            </a:pPr>
            <a:r>
              <a:rPr lang="nb-NO" dirty="0"/>
              <a:t>Medlemmer:</a:t>
            </a:r>
          </a:p>
          <a:p>
            <a:r>
              <a:rPr lang="nb-NO" dirty="0"/>
              <a:t>Jaran Berg (Ap)</a:t>
            </a:r>
          </a:p>
          <a:p>
            <a:r>
              <a:rPr lang="nb-NO" dirty="0"/>
              <a:t>Mari Bjørnstad Roer (Sv)</a:t>
            </a:r>
          </a:p>
          <a:p>
            <a:r>
              <a:rPr lang="nb-NO" dirty="0"/>
              <a:t>Pål </a:t>
            </a:r>
            <a:r>
              <a:rPr lang="nb-NO" dirty="0" err="1"/>
              <a:t>Porsmyr</a:t>
            </a:r>
            <a:r>
              <a:rPr lang="nb-NO" dirty="0"/>
              <a:t> (H)</a:t>
            </a:r>
          </a:p>
          <a:p>
            <a:pPr marL="0" indent="0">
              <a:buNone/>
            </a:pPr>
            <a:r>
              <a:rPr lang="nb-NO" dirty="0"/>
              <a:t>Varamedlemmer:</a:t>
            </a:r>
          </a:p>
          <a:p>
            <a:r>
              <a:rPr lang="nb-NO" dirty="0"/>
              <a:t>Kari Agerup (Ap)</a:t>
            </a:r>
          </a:p>
          <a:p>
            <a:r>
              <a:rPr lang="nb-NO" dirty="0"/>
              <a:t>Thor Åge Solberg (Ap)</a:t>
            </a:r>
          </a:p>
          <a:p>
            <a:r>
              <a:rPr lang="nb-NO" dirty="0"/>
              <a:t>Terje Karlsen (Sp)</a:t>
            </a:r>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23</a:t>
            </a:fld>
            <a:endParaRPr lang="en-US"/>
          </a:p>
        </p:txBody>
      </p:sp>
      <p:sp>
        <p:nvSpPr>
          <p:cNvPr id="6" name="Plassholder for bunntekst 5"/>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34903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003199" y="1555200"/>
            <a:ext cx="8545247" cy="4248000"/>
          </a:xfrm>
        </p:spPr>
        <p:txBody>
          <a:bodyPr/>
          <a:lstStyle/>
          <a:p>
            <a:r>
              <a:rPr lang="nb-NO" dirty="0"/>
              <a:t>Nils Are Magerøy (Ap)</a:t>
            </a:r>
          </a:p>
          <a:p>
            <a:r>
              <a:rPr lang="nb-NO" dirty="0"/>
              <a:t>Hans Ek (Sp)</a:t>
            </a:r>
          </a:p>
          <a:p>
            <a:r>
              <a:rPr lang="nb-NO" dirty="0"/>
              <a:t>Bente Iren Vikerstrand-Hansen (Ap)</a:t>
            </a:r>
          </a:p>
          <a:p>
            <a:r>
              <a:rPr lang="nb-NO" dirty="0"/>
              <a:t>Bodil Werner (Ap)</a:t>
            </a:r>
          </a:p>
          <a:p>
            <a:r>
              <a:rPr lang="nb-NO" dirty="0"/>
              <a:t>Sissel </a:t>
            </a:r>
            <a:r>
              <a:rPr lang="nb-NO" dirty="0" err="1"/>
              <a:t>Been</a:t>
            </a:r>
            <a:r>
              <a:rPr lang="nb-NO" dirty="0"/>
              <a:t> Larsen (H)</a:t>
            </a:r>
          </a:p>
          <a:p>
            <a:r>
              <a:rPr lang="nb-NO" dirty="0"/>
              <a:t>Leif Willy Eriksen (FrP)</a:t>
            </a:r>
          </a:p>
        </p:txBody>
      </p:sp>
      <p:sp>
        <p:nvSpPr>
          <p:cNvPr id="4" name="Plassholder for lysbildenummer 3"/>
          <p:cNvSpPr>
            <a:spLocks noGrp="1"/>
          </p:cNvSpPr>
          <p:nvPr>
            <p:ph type="sldNum" sz="quarter" idx="4"/>
          </p:nvPr>
        </p:nvSpPr>
        <p:spPr/>
        <p:txBody>
          <a:bodyPr/>
          <a:lstStyle/>
          <a:p>
            <a:fld id="{37B42EF7-4E00-47E5-BD04-2784F5E2F889}" type="slidenum">
              <a:rPr lang="en-US" smtClean="0"/>
              <a:pPr/>
              <a:t>24</a:t>
            </a:fld>
            <a:endParaRPr lang="en-US"/>
          </a:p>
        </p:txBody>
      </p:sp>
      <p:sp>
        <p:nvSpPr>
          <p:cNvPr id="5" name="Plassholder for bunntekst 4"/>
          <p:cNvSpPr>
            <a:spLocks noGrp="1"/>
          </p:cNvSpPr>
          <p:nvPr>
            <p:ph type="ftr" sz="quarter" idx="3"/>
          </p:nvPr>
        </p:nvSpPr>
        <p:spPr/>
        <p:txBody>
          <a:bodyPr/>
          <a:lstStyle/>
          <a:p>
            <a:endParaRPr lang="en-US"/>
          </a:p>
        </p:txBody>
      </p:sp>
      <p:sp>
        <p:nvSpPr>
          <p:cNvPr id="6" name="Tittel 5"/>
          <p:cNvSpPr>
            <a:spLocks noGrp="1"/>
          </p:cNvSpPr>
          <p:nvPr>
            <p:ph type="title"/>
          </p:nvPr>
        </p:nvSpPr>
        <p:spPr/>
        <p:txBody>
          <a:bodyPr/>
          <a:lstStyle/>
          <a:p>
            <a:r>
              <a:rPr lang="nb-NO" dirty="0"/>
              <a:t>Klageutvalget for eiendomsskatt</a:t>
            </a:r>
          </a:p>
        </p:txBody>
      </p:sp>
      <p:sp>
        <p:nvSpPr>
          <p:cNvPr id="7" name="Plassholder for tekst 6"/>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415516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7" y="438536"/>
            <a:ext cx="9473567" cy="735749"/>
          </a:xfrm>
        </p:spPr>
        <p:txBody>
          <a:bodyPr/>
          <a:lstStyle/>
          <a:p>
            <a:r>
              <a:rPr lang="nb-NO" sz="3400" b="1"/>
              <a:t>Eiendomsskatt i Fredrikstad kommune</a:t>
            </a:r>
          </a:p>
        </p:txBody>
      </p:sp>
      <p:sp>
        <p:nvSpPr>
          <p:cNvPr id="5" name="Slide Number Placeholder 4"/>
          <p:cNvSpPr>
            <a:spLocks noGrp="1"/>
          </p:cNvSpPr>
          <p:nvPr>
            <p:ph type="sldNum" sz="quarter" idx="4"/>
          </p:nvPr>
        </p:nvSpPr>
        <p:spPr/>
        <p:txBody>
          <a:bodyPr/>
          <a:lstStyle/>
          <a:p>
            <a:fld id="{37B42EF7-4E00-47E5-BD04-2784F5E2F889}" type="slidenum">
              <a:rPr lang="en-US" smtClean="0"/>
              <a:pPr/>
              <a:t>3</a:t>
            </a:fld>
            <a:endParaRPr lang="en-US"/>
          </a:p>
        </p:txBody>
      </p:sp>
      <p:sp>
        <p:nvSpPr>
          <p:cNvPr id="45" name="TekstSylinder 44"/>
          <p:cNvSpPr txBox="1"/>
          <p:nvPr/>
        </p:nvSpPr>
        <p:spPr>
          <a:xfrm>
            <a:off x="798897" y="1046286"/>
            <a:ext cx="10039149" cy="5027256"/>
          </a:xfrm>
          <a:prstGeom prst="rect">
            <a:avLst/>
          </a:prstGeom>
          <a:noFill/>
        </p:spPr>
        <p:txBody>
          <a:bodyPr wrap="square" rtlCol="0">
            <a:noAutofit/>
          </a:bodyPr>
          <a:lstStyle/>
          <a:p>
            <a:pPr>
              <a:spcAft>
                <a:spcPts val="600"/>
              </a:spcAft>
            </a:pPr>
            <a:r>
              <a:rPr lang="nb-NO" sz="2800" dirty="0">
                <a:solidFill>
                  <a:srgbClr val="666666"/>
                </a:solidFill>
              </a:rPr>
              <a:t>Bystyret bestemmer og vedtar:</a:t>
            </a:r>
          </a:p>
          <a:p>
            <a:pPr marL="742950" lvl="1" indent="-285750">
              <a:spcAft>
                <a:spcPts val="600"/>
              </a:spcAft>
              <a:buFont typeface="Arial" panose="020B0604020202020204" pitchFamily="34" charset="0"/>
              <a:buChar char="•"/>
            </a:pPr>
            <a:r>
              <a:rPr lang="nb-NO" sz="2000" dirty="0">
                <a:solidFill>
                  <a:srgbClr val="666666"/>
                </a:solidFill>
              </a:rPr>
              <a:t>Om det skal skrives ut eiendomsskatt</a:t>
            </a:r>
          </a:p>
          <a:p>
            <a:pPr marL="742950" lvl="1" indent="-285750">
              <a:spcAft>
                <a:spcPts val="600"/>
              </a:spcAft>
              <a:buFont typeface="Arial" panose="020B0604020202020204" pitchFamily="34" charset="0"/>
              <a:buChar char="•"/>
            </a:pPr>
            <a:r>
              <a:rPr lang="nb-NO" sz="2000" dirty="0">
                <a:solidFill>
                  <a:srgbClr val="666666"/>
                </a:solidFill>
              </a:rPr>
              <a:t>Hvor det skal være (hvilke områder, eller i hele kommunen)</a:t>
            </a:r>
          </a:p>
          <a:p>
            <a:pPr marL="742950" lvl="1" indent="-285750">
              <a:spcAft>
                <a:spcPts val="600"/>
              </a:spcAft>
              <a:buFont typeface="Arial" panose="020B0604020202020204" pitchFamily="34" charset="0"/>
              <a:buChar char="•"/>
            </a:pPr>
            <a:r>
              <a:rPr lang="nb-NO" sz="2000" dirty="0">
                <a:solidFill>
                  <a:srgbClr val="666666"/>
                </a:solidFill>
              </a:rPr>
              <a:t>Hvilke eiendomstyper (bolig-/fritidseiendommer – næring)</a:t>
            </a:r>
          </a:p>
          <a:p>
            <a:pPr marL="742950" lvl="1" indent="-285750">
              <a:spcAft>
                <a:spcPts val="600"/>
              </a:spcAft>
              <a:buFont typeface="Arial" panose="020B0604020202020204" pitchFamily="34" charset="0"/>
              <a:buChar char="•"/>
            </a:pPr>
            <a:r>
              <a:rPr lang="nb-NO" sz="2000" dirty="0">
                <a:solidFill>
                  <a:srgbClr val="666666"/>
                </a:solidFill>
              </a:rPr>
              <a:t>Når det skal være omtaksering</a:t>
            </a:r>
          </a:p>
          <a:p>
            <a:pPr marL="742950" lvl="1" indent="-285750">
              <a:spcAft>
                <a:spcPts val="600"/>
              </a:spcAft>
              <a:buFont typeface="Arial" panose="020B0604020202020204" pitchFamily="34" charset="0"/>
              <a:buChar char="•"/>
            </a:pPr>
            <a:r>
              <a:rPr lang="nb-NO" sz="2000" dirty="0">
                <a:solidFill>
                  <a:srgbClr val="666666"/>
                </a:solidFill>
              </a:rPr>
              <a:t>Kan frita og kreve omtaksering av enkelteiendommer mellom </a:t>
            </a:r>
            <a:r>
              <a:rPr lang="nb-NO" sz="2000" dirty="0" err="1">
                <a:solidFill>
                  <a:srgbClr val="666666"/>
                </a:solidFill>
              </a:rPr>
              <a:t>hovedtakseringene</a:t>
            </a:r>
            <a:r>
              <a:rPr lang="nb-NO" sz="2000" dirty="0">
                <a:solidFill>
                  <a:srgbClr val="666666"/>
                </a:solidFill>
              </a:rPr>
              <a:t>, i henhold til eiendomsskatteloven </a:t>
            </a:r>
          </a:p>
          <a:p>
            <a:pPr>
              <a:spcAft>
                <a:spcPts val="600"/>
              </a:spcAft>
            </a:pPr>
            <a:r>
              <a:rPr lang="nb-NO" sz="2800" dirty="0">
                <a:solidFill>
                  <a:srgbClr val="666666"/>
                </a:solidFill>
              </a:rPr>
              <a:t>Og ved årlig budsjettbehandling:</a:t>
            </a:r>
          </a:p>
          <a:p>
            <a:pPr marL="742950" lvl="1" indent="-285750">
              <a:spcAft>
                <a:spcPts val="600"/>
              </a:spcAft>
              <a:buFont typeface="Arial" panose="020B0604020202020204" pitchFamily="34" charset="0"/>
              <a:buChar char="•"/>
            </a:pPr>
            <a:r>
              <a:rPr lang="nb-NO" sz="2000" dirty="0">
                <a:solidFill>
                  <a:srgbClr val="666666"/>
                </a:solidFill>
              </a:rPr>
              <a:t>Hvor stor totalinntekten fra eiendomsskatten skal være </a:t>
            </a:r>
          </a:p>
          <a:p>
            <a:pPr marL="742950" lvl="1" indent="-285750">
              <a:spcAft>
                <a:spcPts val="600"/>
              </a:spcAft>
              <a:buFont typeface="Arial" panose="020B0604020202020204" pitchFamily="34" charset="0"/>
              <a:buChar char="•"/>
            </a:pPr>
            <a:r>
              <a:rPr lang="nb-NO" sz="2000" dirty="0">
                <a:solidFill>
                  <a:srgbClr val="666666"/>
                </a:solidFill>
              </a:rPr>
              <a:t>Hvor høy promillen skal være</a:t>
            </a:r>
          </a:p>
          <a:p>
            <a:pPr marL="742950" lvl="1" indent="-285750">
              <a:spcAft>
                <a:spcPts val="600"/>
              </a:spcAft>
              <a:buFont typeface="Arial" panose="020B0604020202020204" pitchFamily="34" charset="0"/>
              <a:buChar char="•"/>
            </a:pPr>
            <a:r>
              <a:rPr lang="nb-NO" sz="2000" dirty="0">
                <a:solidFill>
                  <a:srgbClr val="666666"/>
                </a:solidFill>
              </a:rPr>
              <a:t>Om det skal være forskjellig promille på næring og bolig-/fritidseiendommer</a:t>
            </a:r>
          </a:p>
          <a:p>
            <a:pPr marL="742950" lvl="1" indent="-285750">
              <a:spcAft>
                <a:spcPts val="600"/>
              </a:spcAft>
              <a:buFont typeface="Arial" panose="020B0604020202020204" pitchFamily="34" charset="0"/>
              <a:buChar char="•"/>
            </a:pPr>
            <a:r>
              <a:rPr lang="nb-NO" sz="2000" dirty="0">
                <a:solidFill>
                  <a:srgbClr val="666666"/>
                </a:solidFill>
              </a:rPr>
              <a:t>Hvor stort bunnfradrag det skal være (på bolig- og fritidseiendommer)</a:t>
            </a:r>
          </a:p>
          <a:p>
            <a:pPr marL="742950" lvl="1" indent="-285750">
              <a:spcAft>
                <a:spcPts val="600"/>
              </a:spcAft>
              <a:buFont typeface="Arial" panose="020B0604020202020204" pitchFamily="34" charset="0"/>
              <a:buChar char="•"/>
            </a:pPr>
            <a:r>
              <a:rPr lang="nb-NO" sz="2000" dirty="0">
                <a:solidFill>
                  <a:srgbClr val="666666"/>
                </a:solidFill>
              </a:rPr>
              <a:t>Hvem som fritas fra eiendomsskatt</a:t>
            </a:r>
          </a:p>
        </p:txBody>
      </p:sp>
    </p:spTree>
    <p:extLst>
      <p:ext uri="{BB962C8B-B14F-4D97-AF65-F5344CB8AC3E}">
        <p14:creationId xmlns:p14="http://schemas.microsoft.com/office/powerpoint/2010/main" val="294685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496285"/>
            <a:ext cx="9923646" cy="552869"/>
          </a:xfrm>
        </p:spPr>
        <p:txBody>
          <a:bodyPr/>
          <a:lstStyle/>
          <a:p>
            <a:r>
              <a:rPr lang="nb-NO" b="1"/>
              <a:t>Hvem har foretatt taksering av boligene? </a:t>
            </a:r>
          </a:p>
        </p:txBody>
      </p:sp>
      <p:sp>
        <p:nvSpPr>
          <p:cNvPr id="5" name="Slide Number Placeholder 4"/>
          <p:cNvSpPr>
            <a:spLocks noGrp="1"/>
          </p:cNvSpPr>
          <p:nvPr>
            <p:ph type="sldNum" sz="quarter" idx="4"/>
          </p:nvPr>
        </p:nvSpPr>
        <p:spPr/>
        <p:txBody>
          <a:bodyPr/>
          <a:lstStyle/>
          <a:p>
            <a:fld id="{37B42EF7-4E00-47E5-BD04-2784F5E2F889}" type="slidenum">
              <a:rPr lang="en-US" smtClean="0"/>
              <a:pPr/>
              <a:t>4</a:t>
            </a:fld>
            <a:endParaRPr lang="en-US"/>
          </a:p>
        </p:txBody>
      </p:sp>
      <p:sp>
        <p:nvSpPr>
          <p:cNvPr id="45" name="TekstSylinder 44"/>
          <p:cNvSpPr txBox="1"/>
          <p:nvPr/>
        </p:nvSpPr>
        <p:spPr>
          <a:xfrm>
            <a:off x="847023" y="1491916"/>
            <a:ext cx="10763339" cy="4523874"/>
          </a:xfrm>
          <a:prstGeom prst="rect">
            <a:avLst/>
          </a:prstGeom>
          <a:noFill/>
        </p:spPr>
        <p:txBody>
          <a:bodyPr wrap="square" rtlCol="0">
            <a:noAutofit/>
          </a:bodyPr>
          <a:lstStyle/>
          <a:p>
            <a:pPr marL="342900" indent="-342900">
              <a:spcAft>
                <a:spcPts val="2400"/>
              </a:spcAft>
              <a:buFont typeface="Arial" panose="020B0604020202020204" pitchFamily="34" charset="0"/>
              <a:buChar char="•"/>
            </a:pPr>
            <a:r>
              <a:rPr lang="nb-NO" sz="2800">
                <a:solidFill>
                  <a:srgbClr val="666666"/>
                </a:solidFill>
              </a:rPr>
              <a:t>Kommunen har gått ut med over 100 offentlige anbudskonkurranser i arbeidet med omtakseringen av eiendommene.</a:t>
            </a:r>
          </a:p>
          <a:p>
            <a:pPr marL="342900" indent="-342900">
              <a:spcAft>
                <a:spcPts val="2400"/>
              </a:spcAft>
              <a:buFont typeface="Arial" panose="020B0604020202020204" pitchFamily="34" charset="0"/>
              <a:buChar char="•"/>
            </a:pPr>
            <a:r>
              <a:rPr lang="nb-NO" sz="2800">
                <a:solidFill>
                  <a:srgbClr val="666666"/>
                </a:solidFill>
              </a:rPr>
              <a:t>Det er valgt utelukkende profesjonelle takstmenn, fra private foretak som har erfaring med taksering av eiendommer i Fredrikstad.</a:t>
            </a:r>
          </a:p>
          <a:p>
            <a:pPr marL="342900" indent="-342900">
              <a:spcAft>
                <a:spcPts val="2400"/>
              </a:spcAft>
              <a:buFont typeface="Arial" panose="020B0604020202020204" pitchFamily="34" charset="0"/>
              <a:buChar char="•"/>
            </a:pPr>
            <a:r>
              <a:rPr lang="nb-NO" sz="2800">
                <a:solidFill>
                  <a:srgbClr val="666666"/>
                </a:solidFill>
              </a:rPr>
              <a:t>Det er brukt en rekke av de små takseringsfirmaene og byggmesterne, som til vanlig også takserer eiendommer lokalt, samt store firmaer som Metra og Multiconsult blant andre.</a:t>
            </a:r>
          </a:p>
        </p:txBody>
      </p:sp>
    </p:spTree>
    <p:extLst>
      <p:ext uri="{BB962C8B-B14F-4D97-AF65-F5344CB8AC3E}">
        <p14:creationId xmlns:p14="http://schemas.microsoft.com/office/powerpoint/2010/main" val="342752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496285"/>
            <a:ext cx="9923646" cy="552869"/>
          </a:xfrm>
        </p:spPr>
        <p:txBody>
          <a:bodyPr/>
          <a:lstStyle/>
          <a:p>
            <a:r>
              <a:rPr lang="nb-NO" b="1"/>
              <a:t>Hvem har foretatt taksering av boligene? </a:t>
            </a:r>
          </a:p>
        </p:txBody>
      </p:sp>
      <p:sp>
        <p:nvSpPr>
          <p:cNvPr id="5" name="Slide Number Placeholder 4"/>
          <p:cNvSpPr>
            <a:spLocks noGrp="1"/>
          </p:cNvSpPr>
          <p:nvPr>
            <p:ph type="sldNum" sz="quarter" idx="4"/>
          </p:nvPr>
        </p:nvSpPr>
        <p:spPr/>
        <p:txBody>
          <a:bodyPr/>
          <a:lstStyle/>
          <a:p>
            <a:fld id="{37B42EF7-4E00-47E5-BD04-2784F5E2F889}" type="slidenum">
              <a:rPr lang="en-US" smtClean="0"/>
              <a:pPr/>
              <a:t>5</a:t>
            </a:fld>
            <a:endParaRPr lang="en-US"/>
          </a:p>
        </p:txBody>
      </p:sp>
      <p:pic>
        <p:nvPicPr>
          <p:cNvPr id="7" name="Bilde 6"/>
          <p:cNvPicPr>
            <a:picLocks noChangeAspect="1"/>
          </p:cNvPicPr>
          <p:nvPr/>
        </p:nvPicPr>
        <p:blipFill>
          <a:blip r:embed="rId2"/>
          <a:stretch>
            <a:fillRect/>
          </a:stretch>
        </p:blipFill>
        <p:spPr>
          <a:xfrm>
            <a:off x="847022" y="1357039"/>
            <a:ext cx="5669391" cy="4596554"/>
          </a:xfrm>
          <a:prstGeom prst="rect">
            <a:avLst/>
          </a:prstGeom>
        </p:spPr>
      </p:pic>
    </p:spTree>
    <p:extLst>
      <p:ext uri="{BB962C8B-B14F-4D97-AF65-F5344CB8AC3E}">
        <p14:creationId xmlns:p14="http://schemas.microsoft.com/office/powerpoint/2010/main" val="32995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2" y="371158"/>
            <a:ext cx="9463942" cy="832001"/>
          </a:xfrm>
        </p:spPr>
        <p:txBody>
          <a:bodyPr/>
          <a:lstStyle/>
          <a:p>
            <a:r>
              <a:rPr lang="nb-NO" sz="4300" b="1"/>
              <a:t>Hvorfor øker takstene så mye?</a:t>
            </a:r>
          </a:p>
        </p:txBody>
      </p:sp>
      <p:sp>
        <p:nvSpPr>
          <p:cNvPr id="5" name="Slide Number Placeholder 4"/>
          <p:cNvSpPr>
            <a:spLocks noGrp="1"/>
          </p:cNvSpPr>
          <p:nvPr>
            <p:ph type="sldNum" sz="quarter" idx="4"/>
          </p:nvPr>
        </p:nvSpPr>
        <p:spPr/>
        <p:txBody>
          <a:bodyPr/>
          <a:lstStyle/>
          <a:p>
            <a:fld id="{37B42EF7-4E00-47E5-BD04-2784F5E2F889}" type="slidenum">
              <a:rPr lang="en-US" smtClean="0"/>
              <a:pPr/>
              <a:t>6</a:t>
            </a:fld>
            <a:endParaRPr lang="en-US"/>
          </a:p>
        </p:txBody>
      </p:sp>
      <p:sp>
        <p:nvSpPr>
          <p:cNvPr id="45" name="TekstSylinder 44"/>
          <p:cNvSpPr txBox="1"/>
          <p:nvPr/>
        </p:nvSpPr>
        <p:spPr>
          <a:xfrm>
            <a:off x="808522" y="1424539"/>
            <a:ext cx="10944454" cy="4417996"/>
          </a:xfrm>
          <a:prstGeom prst="rect">
            <a:avLst/>
          </a:prstGeom>
          <a:noFill/>
        </p:spPr>
        <p:txBody>
          <a:bodyPr wrap="square" rtlCol="0">
            <a:noAutofit/>
          </a:bodyPr>
          <a:lstStyle/>
          <a:p>
            <a:pPr marL="342900" indent="-342900">
              <a:spcAft>
                <a:spcPts val="2400"/>
              </a:spcAft>
              <a:buFont typeface="Arial" panose="020B0604020202020204" pitchFamily="34" charset="0"/>
              <a:buChar char="•"/>
            </a:pPr>
            <a:r>
              <a:rPr lang="nb-NO" sz="2800">
                <a:solidFill>
                  <a:srgbClr val="666666"/>
                </a:solidFill>
              </a:rPr>
              <a:t>Takstene skal oppdateres til 2022-nivå, de gamle takstene var fra 2005.</a:t>
            </a:r>
          </a:p>
          <a:p>
            <a:pPr marL="342900" indent="-342900">
              <a:spcAft>
                <a:spcPts val="2400"/>
              </a:spcAft>
              <a:buFont typeface="Arial" panose="020B0604020202020204" pitchFamily="34" charset="0"/>
              <a:buChar char="•"/>
            </a:pPr>
            <a:r>
              <a:rPr lang="nb-NO" sz="2800">
                <a:solidFill>
                  <a:srgbClr val="666666"/>
                </a:solidFill>
              </a:rPr>
              <a:t>Siden den gang har det gjennomsnittlige prisnivået i Fredrikstad på eiendommer steget med 160 prosent. </a:t>
            </a:r>
          </a:p>
          <a:p>
            <a:pPr marL="342900" indent="-342900">
              <a:spcAft>
                <a:spcPts val="2400"/>
              </a:spcAft>
              <a:buFont typeface="Arial" panose="020B0604020202020204" pitchFamily="34" charset="0"/>
              <a:buChar char="•"/>
            </a:pPr>
            <a:r>
              <a:rPr lang="nb-NO" sz="2800">
                <a:solidFill>
                  <a:srgbClr val="666666"/>
                </a:solidFill>
              </a:rPr>
              <a:t>I tillegg har det skjedd mange endringer på eiendommene, og mange nye eiendommer har kommet til.</a:t>
            </a:r>
          </a:p>
          <a:p>
            <a:pPr marL="342900" indent="-342900">
              <a:spcAft>
                <a:spcPts val="2400"/>
              </a:spcAft>
              <a:buFont typeface="Arial" panose="020B0604020202020204" pitchFamily="34" charset="0"/>
              <a:buChar char="•"/>
            </a:pPr>
            <a:r>
              <a:rPr lang="nb-NO" sz="2800">
                <a:solidFill>
                  <a:srgbClr val="666666"/>
                </a:solidFill>
              </a:rPr>
              <a:t>Disse takstene skal stå uendret i minst ti år, hvis det ikke er vesentlige endringer ved eiendommen så den må </a:t>
            </a:r>
            <a:r>
              <a:rPr lang="nb-NO" sz="2800" err="1">
                <a:solidFill>
                  <a:srgbClr val="666666"/>
                </a:solidFill>
              </a:rPr>
              <a:t>omtakseres</a:t>
            </a:r>
            <a:r>
              <a:rPr lang="nb-NO" sz="2800">
                <a:solidFill>
                  <a:srgbClr val="666666"/>
                </a:solidFill>
              </a:rPr>
              <a:t>.</a:t>
            </a:r>
          </a:p>
        </p:txBody>
      </p:sp>
    </p:spTree>
    <p:extLst>
      <p:ext uri="{BB962C8B-B14F-4D97-AF65-F5344CB8AC3E}">
        <p14:creationId xmlns:p14="http://schemas.microsoft.com/office/powerpoint/2010/main" val="389014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51" y="385010"/>
            <a:ext cx="9367689" cy="878755"/>
          </a:xfrm>
        </p:spPr>
        <p:txBody>
          <a:bodyPr/>
          <a:lstStyle/>
          <a:p>
            <a:r>
              <a:rPr lang="nb-NO" sz="4400" b="1"/>
              <a:t>Alle har adgang til å klage</a:t>
            </a:r>
          </a:p>
        </p:txBody>
      </p:sp>
      <p:sp>
        <p:nvSpPr>
          <p:cNvPr id="5" name="Slide Number Placeholder 4"/>
          <p:cNvSpPr>
            <a:spLocks noGrp="1"/>
          </p:cNvSpPr>
          <p:nvPr>
            <p:ph type="sldNum" sz="quarter" idx="4"/>
          </p:nvPr>
        </p:nvSpPr>
        <p:spPr/>
        <p:txBody>
          <a:bodyPr/>
          <a:lstStyle/>
          <a:p>
            <a:fld id="{37B42EF7-4E00-47E5-BD04-2784F5E2F889}" type="slidenum">
              <a:rPr lang="en-US" smtClean="0"/>
              <a:pPr/>
              <a:t>7</a:t>
            </a:fld>
            <a:endParaRPr lang="en-US"/>
          </a:p>
        </p:txBody>
      </p:sp>
      <p:sp>
        <p:nvSpPr>
          <p:cNvPr id="45" name="TekstSylinder 44"/>
          <p:cNvSpPr txBox="1"/>
          <p:nvPr/>
        </p:nvSpPr>
        <p:spPr>
          <a:xfrm>
            <a:off x="933651" y="1414914"/>
            <a:ext cx="10376033" cy="4600875"/>
          </a:xfrm>
          <a:prstGeom prst="rect">
            <a:avLst/>
          </a:prstGeom>
          <a:noFill/>
        </p:spPr>
        <p:txBody>
          <a:bodyPr wrap="square" rtlCol="0">
            <a:noAutofit/>
          </a:bodyPr>
          <a:lstStyle/>
          <a:p>
            <a:pPr marL="342900" indent="-342900">
              <a:spcAft>
                <a:spcPts val="1800"/>
              </a:spcAft>
              <a:buFont typeface="Arial" panose="020B0604020202020204" pitchFamily="34" charset="0"/>
              <a:buChar char="•"/>
            </a:pPr>
            <a:r>
              <a:rPr lang="nb-NO" sz="2500" dirty="0">
                <a:solidFill>
                  <a:srgbClr val="666666"/>
                </a:solidFill>
              </a:rPr>
              <a:t>Alle som mener at de har fått feil takst, har adgang til å klage til kommunen.</a:t>
            </a:r>
          </a:p>
          <a:p>
            <a:pPr marL="342900" indent="-342900">
              <a:spcAft>
                <a:spcPts val="1800"/>
              </a:spcAft>
              <a:buFont typeface="Arial" panose="020B0604020202020204" pitchFamily="34" charset="0"/>
              <a:buChar char="•"/>
            </a:pPr>
            <a:r>
              <a:rPr lang="nb-NO" sz="2500" dirty="0">
                <a:solidFill>
                  <a:srgbClr val="666666"/>
                </a:solidFill>
              </a:rPr>
              <a:t>Hvis kommuneadministrasjonen finner at grunnlaget for klagen er gyldig, bestilles ny takst av eiendommen.</a:t>
            </a:r>
          </a:p>
          <a:p>
            <a:pPr marL="342900" indent="-342900">
              <a:spcAft>
                <a:spcPts val="1800"/>
              </a:spcAft>
              <a:buFont typeface="Arial" panose="020B0604020202020204" pitchFamily="34" charset="0"/>
              <a:buChar char="•"/>
            </a:pPr>
            <a:r>
              <a:rPr lang="nb-NO" sz="2500" dirty="0">
                <a:solidFill>
                  <a:srgbClr val="666666"/>
                </a:solidFill>
              </a:rPr>
              <a:t>Kommunen både bestiller og betaler for en ny takstmann (ikke den samme som foretok første takst), som foretar en ny, uavhengig takst av eiendommen.</a:t>
            </a:r>
          </a:p>
          <a:p>
            <a:pPr marL="342900" indent="-342900">
              <a:spcAft>
                <a:spcPts val="1800"/>
              </a:spcAft>
              <a:buFont typeface="Arial" panose="020B0604020202020204" pitchFamily="34" charset="0"/>
              <a:buChar char="•"/>
            </a:pPr>
            <a:r>
              <a:rPr lang="nb-NO" sz="2500" dirty="0">
                <a:solidFill>
                  <a:srgbClr val="666666"/>
                </a:solidFill>
              </a:rPr>
              <a:t>Politisk oppnevnt klageutvalg avgjør hva den nye taksten skal være.</a:t>
            </a:r>
          </a:p>
          <a:p>
            <a:pPr marL="342900" indent="-342900">
              <a:spcAft>
                <a:spcPts val="1800"/>
              </a:spcAft>
              <a:buFont typeface="Arial" panose="020B0604020202020204" pitchFamily="34" charset="0"/>
              <a:buChar char="•"/>
            </a:pPr>
            <a:r>
              <a:rPr lang="nb-NO" sz="2500" dirty="0">
                <a:solidFill>
                  <a:srgbClr val="666666"/>
                </a:solidFill>
              </a:rPr>
              <a:t>Klageperioden: 1. mars – 20. april 2022 </a:t>
            </a:r>
          </a:p>
        </p:txBody>
      </p:sp>
    </p:spTree>
    <p:extLst>
      <p:ext uri="{BB962C8B-B14F-4D97-AF65-F5344CB8AC3E}">
        <p14:creationId xmlns:p14="http://schemas.microsoft.com/office/powerpoint/2010/main" val="371097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49" y="315878"/>
            <a:ext cx="9480813" cy="1552710"/>
          </a:xfrm>
        </p:spPr>
        <p:txBody>
          <a:bodyPr/>
          <a:lstStyle/>
          <a:p>
            <a:r>
              <a:rPr lang="nb-NO" sz="4400" b="1"/>
              <a:t>Vi har nå svaret på hva de nye takstene betyr i inntekt</a:t>
            </a:r>
          </a:p>
        </p:txBody>
      </p:sp>
      <p:sp>
        <p:nvSpPr>
          <p:cNvPr id="5" name="Slide Number Placeholder 4"/>
          <p:cNvSpPr>
            <a:spLocks noGrp="1"/>
          </p:cNvSpPr>
          <p:nvPr>
            <p:ph type="sldNum" sz="quarter" idx="4"/>
          </p:nvPr>
        </p:nvSpPr>
        <p:spPr/>
        <p:txBody>
          <a:bodyPr/>
          <a:lstStyle/>
          <a:p>
            <a:fld id="{37B42EF7-4E00-47E5-BD04-2784F5E2F889}" type="slidenum">
              <a:rPr lang="en-US" smtClean="0"/>
              <a:pPr/>
              <a:t>8</a:t>
            </a:fld>
            <a:endParaRPr lang="en-US"/>
          </a:p>
        </p:txBody>
      </p:sp>
      <p:sp>
        <p:nvSpPr>
          <p:cNvPr id="45" name="TekstSylinder 44"/>
          <p:cNvSpPr txBox="1"/>
          <p:nvPr/>
        </p:nvSpPr>
        <p:spPr>
          <a:xfrm>
            <a:off x="895149" y="1953928"/>
            <a:ext cx="10815882" cy="4254509"/>
          </a:xfrm>
          <a:prstGeom prst="rect">
            <a:avLst/>
          </a:prstGeom>
          <a:noFill/>
        </p:spPr>
        <p:txBody>
          <a:bodyPr wrap="square" rtlCol="0">
            <a:noAutofit/>
          </a:bodyPr>
          <a:lstStyle/>
          <a:p>
            <a:pPr marL="342900" indent="-342900">
              <a:spcAft>
                <a:spcPts val="1800"/>
              </a:spcAft>
              <a:buFont typeface="Arial" panose="020B0604020202020204" pitchFamily="34" charset="0"/>
              <a:buChar char="•"/>
            </a:pPr>
            <a:r>
              <a:rPr lang="nb-NO" sz="2600">
                <a:solidFill>
                  <a:srgbClr val="666666"/>
                </a:solidFill>
              </a:rPr>
              <a:t>Budsjettet, med tilhørende promillesats og bunnfradrag, ble lagt høsten 2021, på basis av stipulerte takstverdier.</a:t>
            </a:r>
          </a:p>
          <a:p>
            <a:pPr marL="342900" indent="-342900">
              <a:spcAft>
                <a:spcPts val="1800"/>
              </a:spcAft>
              <a:buFont typeface="Arial" panose="020B0604020202020204" pitchFamily="34" charset="0"/>
              <a:buChar char="•"/>
            </a:pPr>
            <a:r>
              <a:rPr lang="nb-NO" sz="2600">
                <a:solidFill>
                  <a:srgbClr val="666666"/>
                </a:solidFill>
              </a:rPr>
              <a:t>Endelige takster er nå på plass, og siste vedtaksbrev ble sendt ut fredag 25. februar. Fasiten ble et høyere takstgrunnlag, og derav en høyere totalinntekt, enn det som ble stipulert høsten 2021.</a:t>
            </a:r>
          </a:p>
          <a:p>
            <a:pPr marL="342900" indent="-342900">
              <a:spcAft>
                <a:spcPts val="1800"/>
              </a:spcAft>
              <a:buFont typeface="Arial" panose="020B0604020202020204" pitchFamily="34" charset="0"/>
              <a:buChar char="•"/>
            </a:pPr>
            <a:r>
              <a:rPr lang="nb-NO" sz="2600">
                <a:solidFill>
                  <a:srgbClr val="666666"/>
                </a:solidFill>
              </a:rPr>
              <a:t>Med en promille på 7,0 for næringseiendom og 3,4 for bolig og fritidsbolig, samt et bunnfradrag på 1 million kroner, gir dette kommunen en totalinntekt på 369 millioner kroner i 2022. </a:t>
            </a:r>
            <a:br>
              <a:rPr lang="nb-NO" sz="2600">
                <a:solidFill>
                  <a:srgbClr val="666666"/>
                </a:solidFill>
              </a:rPr>
            </a:br>
            <a:r>
              <a:rPr lang="nb-NO" sz="2600">
                <a:solidFill>
                  <a:srgbClr val="666666"/>
                </a:solidFill>
              </a:rPr>
              <a:t>Dette er 44 millioner høyere enn budsjettert.</a:t>
            </a:r>
          </a:p>
        </p:txBody>
      </p:sp>
    </p:spTree>
    <p:extLst>
      <p:ext uri="{BB962C8B-B14F-4D97-AF65-F5344CB8AC3E}">
        <p14:creationId xmlns:p14="http://schemas.microsoft.com/office/powerpoint/2010/main" val="32212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71" y="441709"/>
            <a:ext cx="10750464" cy="796210"/>
          </a:xfrm>
        </p:spPr>
        <p:txBody>
          <a:bodyPr/>
          <a:lstStyle/>
          <a:p>
            <a:r>
              <a:rPr lang="nb-NO" b="1"/>
              <a:t>Fordeling næring, bolig og fritidseiendom</a:t>
            </a:r>
          </a:p>
        </p:txBody>
      </p:sp>
      <p:sp>
        <p:nvSpPr>
          <p:cNvPr id="5" name="Slide Number Placeholder 4"/>
          <p:cNvSpPr>
            <a:spLocks noGrp="1"/>
          </p:cNvSpPr>
          <p:nvPr>
            <p:ph type="sldNum" sz="quarter" idx="4"/>
          </p:nvPr>
        </p:nvSpPr>
        <p:spPr/>
        <p:txBody>
          <a:bodyPr/>
          <a:lstStyle/>
          <a:p>
            <a:fld id="{37B42EF7-4E00-47E5-BD04-2784F5E2F889}" type="slidenum">
              <a:rPr lang="en-US" smtClean="0"/>
              <a:pPr/>
              <a:t>9</a:t>
            </a:fld>
            <a:endParaRPr lang="en-US"/>
          </a:p>
        </p:txBody>
      </p:sp>
      <p:sp>
        <p:nvSpPr>
          <p:cNvPr id="45" name="TekstSylinder 44"/>
          <p:cNvSpPr txBox="1"/>
          <p:nvPr/>
        </p:nvSpPr>
        <p:spPr>
          <a:xfrm>
            <a:off x="407368" y="1406368"/>
            <a:ext cx="3316770" cy="4339849"/>
          </a:xfrm>
          <a:prstGeom prst="rect">
            <a:avLst/>
          </a:prstGeom>
          <a:noFill/>
        </p:spPr>
        <p:txBody>
          <a:bodyPr wrap="square" rtlCol="0">
            <a:noAutofit/>
          </a:bodyPr>
          <a:lstStyle/>
          <a:p>
            <a:pPr>
              <a:spcAft>
                <a:spcPts val="600"/>
              </a:spcAft>
            </a:pPr>
            <a:r>
              <a:rPr lang="nb-NO" b="1">
                <a:solidFill>
                  <a:srgbClr val="666666"/>
                </a:solidFill>
              </a:rPr>
              <a:t>Næring:</a:t>
            </a:r>
          </a:p>
          <a:p>
            <a:pPr marL="285750" indent="-285750">
              <a:spcAft>
                <a:spcPts val="600"/>
              </a:spcAft>
              <a:buFont typeface="Arial" panose="020B0604020202020204" pitchFamily="34" charset="0"/>
              <a:buChar char="•"/>
            </a:pPr>
            <a:r>
              <a:rPr lang="nb-NO">
                <a:solidFill>
                  <a:srgbClr val="666666"/>
                </a:solidFill>
              </a:rPr>
              <a:t>Promille 7,0 </a:t>
            </a:r>
          </a:p>
          <a:p>
            <a:pPr marL="285750" indent="-285750">
              <a:spcAft>
                <a:spcPts val="600"/>
              </a:spcAft>
              <a:buFont typeface="Arial" panose="020B0604020202020204" pitchFamily="34" charset="0"/>
              <a:buChar char="•"/>
            </a:pPr>
            <a:r>
              <a:rPr lang="nb-NO">
                <a:solidFill>
                  <a:srgbClr val="666666"/>
                </a:solidFill>
              </a:rPr>
              <a:t>Inntekt 101 millioner kroner</a:t>
            </a:r>
          </a:p>
          <a:p>
            <a:pPr marL="285750" indent="-285750">
              <a:spcAft>
                <a:spcPts val="600"/>
              </a:spcAft>
              <a:buFont typeface="Arial" panose="020B0604020202020204" pitchFamily="34" charset="0"/>
              <a:buChar char="•"/>
            </a:pPr>
            <a:r>
              <a:rPr lang="nb-NO">
                <a:solidFill>
                  <a:srgbClr val="666666"/>
                </a:solidFill>
              </a:rPr>
              <a:t>1.190 skatteobjekter</a:t>
            </a:r>
          </a:p>
          <a:p>
            <a:pPr marL="285750" indent="-285750">
              <a:spcAft>
                <a:spcPts val="600"/>
              </a:spcAft>
              <a:buFont typeface="Arial" panose="020B0604020202020204" pitchFamily="34" charset="0"/>
              <a:buChar char="•"/>
            </a:pPr>
            <a:r>
              <a:rPr lang="nb-NO">
                <a:solidFill>
                  <a:srgbClr val="666666"/>
                </a:solidFill>
              </a:rPr>
              <a:t>Gjennomsnittlig takstverdi </a:t>
            </a:r>
            <a:br>
              <a:rPr lang="nb-NO">
                <a:solidFill>
                  <a:srgbClr val="666666"/>
                </a:solidFill>
              </a:rPr>
            </a:br>
            <a:r>
              <a:rPr lang="nb-NO">
                <a:solidFill>
                  <a:srgbClr val="666666"/>
                </a:solidFill>
              </a:rPr>
              <a:t>12,2 millioner kroner</a:t>
            </a:r>
          </a:p>
          <a:p>
            <a:pPr marL="285750" indent="-285750">
              <a:spcAft>
                <a:spcPts val="600"/>
              </a:spcAft>
              <a:buFont typeface="Arial" panose="020B0604020202020204" pitchFamily="34" charset="0"/>
              <a:buChar char="•"/>
            </a:pPr>
            <a:r>
              <a:rPr lang="nb-NO">
                <a:solidFill>
                  <a:srgbClr val="666666"/>
                </a:solidFill>
              </a:rPr>
              <a:t>Gjennomsnittlig eiendomsskatt 85.219 kroner</a:t>
            </a:r>
          </a:p>
        </p:txBody>
      </p:sp>
      <p:sp>
        <p:nvSpPr>
          <p:cNvPr id="6" name="TekstSylinder 5"/>
          <p:cNvSpPr txBox="1"/>
          <p:nvPr/>
        </p:nvSpPr>
        <p:spPr>
          <a:xfrm>
            <a:off x="4016754" y="1406368"/>
            <a:ext cx="3846904" cy="4657548"/>
          </a:xfrm>
          <a:prstGeom prst="rect">
            <a:avLst/>
          </a:prstGeom>
          <a:noFill/>
        </p:spPr>
        <p:txBody>
          <a:bodyPr wrap="square" rtlCol="0">
            <a:noAutofit/>
          </a:bodyPr>
          <a:lstStyle/>
          <a:p>
            <a:pPr>
              <a:spcAft>
                <a:spcPts val="600"/>
              </a:spcAft>
            </a:pPr>
            <a:r>
              <a:rPr lang="nb-NO" b="1">
                <a:solidFill>
                  <a:srgbClr val="666666"/>
                </a:solidFill>
              </a:rPr>
              <a:t>Bolig:</a:t>
            </a:r>
          </a:p>
          <a:p>
            <a:pPr marL="285750" indent="-285750">
              <a:spcAft>
                <a:spcPts val="600"/>
              </a:spcAft>
              <a:buFont typeface="Arial" panose="020B0604020202020204" pitchFamily="34" charset="0"/>
              <a:buChar char="•"/>
            </a:pPr>
            <a:r>
              <a:rPr lang="nb-NO">
                <a:solidFill>
                  <a:srgbClr val="666666"/>
                </a:solidFill>
              </a:rPr>
              <a:t>Promille 3,4</a:t>
            </a:r>
          </a:p>
          <a:p>
            <a:pPr marL="285750" indent="-285750">
              <a:spcAft>
                <a:spcPts val="600"/>
              </a:spcAft>
              <a:buFont typeface="Arial" panose="020B0604020202020204" pitchFamily="34" charset="0"/>
              <a:buChar char="•"/>
            </a:pPr>
            <a:r>
              <a:rPr lang="nb-NO">
                <a:solidFill>
                  <a:srgbClr val="666666"/>
                </a:solidFill>
              </a:rPr>
              <a:t>Bunnfradrag 1 million kroner per boenhet</a:t>
            </a:r>
          </a:p>
          <a:p>
            <a:pPr marL="285750" indent="-285750">
              <a:spcAft>
                <a:spcPts val="600"/>
              </a:spcAft>
              <a:buFont typeface="Arial" panose="020B0604020202020204" pitchFamily="34" charset="0"/>
              <a:buChar char="•"/>
            </a:pPr>
            <a:r>
              <a:rPr lang="nb-NO">
                <a:solidFill>
                  <a:srgbClr val="666666"/>
                </a:solidFill>
              </a:rPr>
              <a:t>Inntekt 218 millioner kroner</a:t>
            </a:r>
          </a:p>
          <a:p>
            <a:pPr marL="285750" indent="-285750">
              <a:spcAft>
                <a:spcPts val="600"/>
              </a:spcAft>
              <a:buFont typeface="Arial" panose="020B0604020202020204" pitchFamily="34" charset="0"/>
              <a:buChar char="•"/>
            </a:pPr>
            <a:r>
              <a:rPr lang="nb-NO">
                <a:solidFill>
                  <a:srgbClr val="666666"/>
                </a:solidFill>
              </a:rPr>
              <a:t>27.344 skatteobjekter</a:t>
            </a:r>
          </a:p>
          <a:p>
            <a:pPr marL="285750" indent="-285750">
              <a:spcAft>
                <a:spcPts val="600"/>
              </a:spcAft>
              <a:buFont typeface="Arial" panose="020B0604020202020204" pitchFamily="34" charset="0"/>
              <a:buChar char="•"/>
            </a:pPr>
            <a:r>
              <a:rPr lang="nb-NO">
                <a:solidFill>
                  <a:srgbClr val="666666"/>
                </a:solidFill>
              </a:rPr>
              <a:t>Gjennomsnittlig takstverdi 5,3 millioner kroner</a:t>
            </a:r>
          </a:p>
          <a:p>
            <a:pPr marL="285750" indent="-285750">
              <a:spcAft>
                <a:spcPts val="600"/>
              </a:spcAft>
              <a:buFont typeface="Arial" panose="020B0604020202020204" pitchFamily="34" charset="0"/>
              <a:buChar char="•"/>
            </a:pPr>
            <a:r>
              <a:rPr lang="nb-NO">
                <a:solidFill>
                  <a:srgbClr val="666666"/>
                </a:solidFill>
              </a:rPr>
              <a:t>Gjennomsnittlig eiendomsskatt 7.965 kroner</a:t>
            </a:r>
          </a:p>
          <a:p>
            <a:pPr marL="285750" indent="-285750">
              <a:spcAft>
                <a:spcPts val="600"/>
              </a:spcAft>
              <a:buFont typeface="Arial" panose="020B0604020202020204" pitchFamily="34" charset="0"/>
              <a:buChar char="•"/>
            </a:pPr>
            <a:r>
              <a:rPr lang="nb-NO">
                <a:solidFill>
                  <a:srgbClr val="666666"/>
                </a:solidFill>
              </a:rPr>
              <a:t>12.360 (45%) skatteobjekter betaler 5.000 kroner eller mindre</a:t>
            </a:r>
          </a:p>
          <a:p>
            <a:pPr marL="285750" indent="-285750">
              <a:spcAft>
                <a:spcPts val="600"/>
              </a:spcAft>
              <a:buFont typeface="Arial" panose="020B0604020202020204" pitchFamily="34" charset="0"/>
              <a:buChar char="•"/>
            </a:pPr>
            <a:r>
              <a:rPr lang="nb-NO">
                <a:solidFill>
                  <a:srgbClr val="666666"/>
                </a:solidFill>
              </a:rPr>
              <a:t>742 (3%) skatteobjekter betaler 15.000 kroner eller mer</a:t>
            </a:r>
          </a:p>
        </p:txBody>
      </p:sp>
      <p:sp>
        <p:nvSpPr>
          <p:cNvPr id="7" name="TekstSylinder 6"/>
          <p:cNvSpPr txBox="1"/>
          <p:nvPr/>
        </p:nvSpPr>
        <p:spPr>
          <a:xfrm>
            <a:off x="8124969" y="1406368"/>
            <a:ext cx="3800732" cy="4657548"/>
          </a:xfrm>
          <a:prstGeom prst="rect">
            <a:avLst/>
          </a:prstGeom>
          <a:noFill/>
        </p:spPr>
        <p:txBody>
          <a:bodyPr wrap="square" rtlCol="0">
            <a:noAutofit/>
          </a:bodyPr>
          <a:lstStyle/>
          <a:p>
            <a:pPr>
              <a:spcAft>
                <a:spcPts val="600"/>
              </a:spcAft>
            </a:pPr>
            <a:r>
              <a:rPr lang="nb-NO" b="1">
                <a:solidFill>
                  <a:srgbClr val="666666"/>
                </a:solidFill>
              </a:rPr>
              <a:t>Fritidseiendom:</a:t>
            </a:r>
          </a:p>
          <a:p>
            <a:pPr marL="285750" indent="-285750">
              <a:spcAft>
                <a:spcPts val="600"/>
              </a:spcAft>
              <a:buFont typeface="Arial" panose="020B0604020202020204" pitchFamily="34" charset="0"/>
              <a:buChar char="•"/>
            </a:pPr>
            <a:r>
              <a:rPr lang="nb-NO">
                <a:solidFill>
                  <a:srgbClr val="666666"/>
                </a:solidFill>
              </a:rPr>
              <a:t>Promille 3,4</a:t>
            </a:r>
          </a:p>
          <a:p>
            <a:pPr marL="285750" indent="-285750">
              <a:spcAft>
                <a:spcPts val="600"/>
              </a:spcAft>
              <a:buFont typeface="Arial" panose="020B0604020202020204" pitchFamily="34" charset="0"/>
              <a:buChar char="•"/>
            </a:pPr>
            <a:r>
              <a:rPr lang="nb-NO">
                <a:solidFill>
                  <a:srgbClr val="666666"/>
                </a:solidFill>
              </a:rPr>
              <a:t>Bunnfradrag 1 million kroner per eiendom</a:t>
            </a:r>
          </a:p>
          <a:p>
            <a:pPr marL="285750" indent="-285750">
              <a:spcAft>
                <a:spcPts val="600"/>
              </a:spcAft>
              <a:buFont typeface="Arial" panose="020B0604020202020204" pitchFamily="34" charset="0"/>
              <a:buChar char="•"/>
            </a:pPr>
            <a:r>
              <a:rPr lang="nb-NO">
                <a:solidFill>
                  <a:srgbClr val="666666"/>
                </a:solidFill>
              </a:rPr>
              <a:t>Inntekt 50 millioner kroner</a:t>
            </a:r>
          </a:p>
          <a:p>
            <a:pPr marL="285750" indent="-285750">
              <a:spcAft>
                <a:spcPts val="600"/>
              </a:spcAft>
              <a:buFont typeface="Arial" panose="020B0604020202020204" pitchFamily="34" charset="0"/>
              <a:buChar char="•"/>
            </a:pPr>
            <a:r>
              <a:rPr lang="nb-NO">
                <a:solidFill>
                  <a:srgbClr val="666666"/>
                </a:solidFill>
              </a:rPr>
              <a:t>4.305 skatteobjekter</a:t>
            </a:r>
          </a:p>
          <a:p>
            <a:pPr marL="285750" indent="-285750">
              <a:spcAft>
                <a:spcPts val="600"/>
              </a:spcAft>
              <a:buFont typeface="Arial" panose="020B0604020202020204" pitchFamily="34" charset="0"/>
              <a:buChar char="•"/>
            </a:pPr>
            <a:r>
              <a:rPr lang="nb-NO">
                <a:solidFill>
                  <a:srgbClr val="666666"/>
                </a:solidFill>
              </a:rPr>
              <a:t>Gjennomsnittlig takstverdi 6,3 millioner kroner</a:t>
            </a:r>
          </a:p>
          <a:p>
            <a:pPr marL="285750" indent="-285750">
              <a:spcAft>
                <a:spcPts val="600"/>
              </a:spcAft>
              <a:buFont typeface="Arial" panose="020B0604020202020204" pitchFamily="34" charset="0"/>
              <a:buChar char="•"/>
            </a:pPr>
            <a:r>
              <a:rPr lang="nb-NO">
                <a:solidFill>
                  <a:srgbClr val="666666"/>
                </a:solidFill>
              </a:rPr>
              <a:t>Gjennomsnittlig eiendomsskatt 11.557 kroner</a:t>
            </a:r>
          </a:p>
          <a:p>
            <a:pPr marL="285750" indent="-285750">
              <a:spcAft>
                <a:spcPts val="600"/>
              </a:spcAft>
              <a:buFont typeface="Arial" panose="020B0604020202020204" pitchFamily="34" charset="0"/>
              <a:buChar char="•"/>
            </a:pPr>
            <a:r>
              <a:rPr lang="nb-NO">
                <a:solidFill>
                  <a:srgbClr val="666666"/>
                </a:solidFill>
              </a:rPr>
              <a:t>662 (15%) skatteobjekter betaler 5.000 kroner eller mindre</a:t>
            </a:r>
          </a:p>
          <a:p>
            <a:pPr marL="285750" indent="-285750">
              <a:spcAft>
                <a:spcPts val="600"/>
              </a:spcAft>
              <a:buFont typeface="Arial" panose="020B0604020202020204" pitchFamily="34" charset="0"/>
              <a:buChar char="•"/>
            </a:pPr>
            <a:r>
              <a:rPr lang="nb-NO">
                <a:solidFill>
                  <a:srgbClr val="666666"/>
                </a:solidFill>
              </a:rPr>
              <a:t>965 (22%) skatteobjekter betaler 15.000 kroner eller mer</a:t>
            </a:r>
          </a:p>
          <a:p>
            <a:pPr marL="285750" indent="-285750">
              <a:spcAft>
                <a:spcPts val="1200"/>
              </a:spcAft>
              <a:buFont typeface="Wingdings" panose="05000000000000000000" pitchFamily="2" charset="2"/>
              <a:buChar char="§"/>
            </a:pPr>
            <a:endParaRPr lang="nb-NO" sz="1600"/>
          </a:p>
        </p:txBody>
      </p:sp>
      <p:cxnSp>
        <p:nvCxnSpPr>
          <p:cNvPr id="4" name="Rett linje 3"/>
          <p:cNvCxnSpPr/>
          <p:nvPr/>
        </p:nvCxnSpPr>
        <p:spPr>
          <a:xfrm>
            <a:off x="3805382" y="1496291"/>
            <a:ext cx="4834" cy="4452989"/>
          </a:xfrm>
          <a:prstGeom prst="line">
            <a:avLst/>
          </a:prstGeom>
          <a:ln>
            <a:solidFill>
              <a:srgbClr val="F98D29"/>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7944902" y="1494020"/>
            <a:ext cx="4834" cy="4452989"/>
          </a:xfrm>
          <a:prstGeom prst="line">
            <a:avLst/>
          </a:prstGeom>
          <a:ln>
            <a:solidFill>
              <a:srgbClr val="F98D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454711"/>
      </p:ext>
    </p:extLst>
  </p:cSld>
  <p:clrMapOvr>
    <a:masterClrMapping/>
  </p:clrMapOvr>
</p:sld>
</file>

<file path=ppt/theme/theme1.xml><?xml version="1.0" encoding="utf-8"?>
<a:theme xmlns:a="http://schemas.openxmlformats.org/drawingml/2006/main" name="Powerpoint-mal - Blå">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16-9.potx" id="{8C2F88E8-AAB1-47D0-B7B5-77CEE0BC3AD3}" vid="{BBFA0A87-4C02-4073-88E2-E2986FF1F0E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anchor="t">
        <a:noAutofit/>
      </a:bodyPr>
      <a:lstStyle>
        <a:defPPr>
          <a:defRPr dirty="0" smtClean="0"/>
        </a:defPPr>
      </a:lstStyle>
    </a:txDef>
  </a:objectDefaults>
  <a:extraClrSchemeLst/>
  <a:extLst>
    <a:ext uri="{05A4C25C-085E-4340-85A3-A5531E510DB2}">
      <thm15:themeFamily xmlns:thm15="http://schemas.microsoft.com/office/thememl/2012/main" name="blå mal 16-9.potx" id="{8C2F88E8-AAB1-47D0-B7B5-77CEE0BC3AD3}" vid="{14001B1D-3C53-486D-962C-0CDA2EEC8CF3}"/>
    </a:ext>
  </a:extLst>
</a:theme>
</file>

<file path=ppt/theme/theme3.xml><?xml version="1.0" encoding="utf-8"?>
<a:theme xmlns:a="http://schemas.openxmlformats.org/drawingml/2006/main" name="Start and end">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16-9.potx" id="{8C2F88E8-AAB1-47D0-B7B5-77CEE0BC3AD3}" vid="{331C216F-9013-42DE-B3ED-FDD063C09511}"/>
    </a:ext>
  </a:extLst>
</a:theme>
</file>

<file path=ppt/theme/theme4.xml><?xml version="1.0" encoding="utf-8"?>
<a:theme xmlns:a="http://schemas.openxmlformats.org/drawingml/2006/main" name="1_Powerpoint-mal - Blå">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med 450 år.potx" id="{047CAAEC-C2E7-4DCF-991B-2C5B5E8348D3}" vid="{7F66DEA1-2143-4C61-9B62-FD209C40AC74}"/>
    </a:ext>
  </a:extLst>
</a:theme>
</file>

<file path=ppt/theme/theme5.xml><?xml version="1.0" encoding="utf-8"?>
<a:theme xmlns:a="http://schemas.openxmlformats.org/drawingml/2006/main" name="2_Powerpoint-mal - Blå">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med 450 år 16-9.potx" id="{B7193DD1-9E52-4658-A2AA-68E79E669734}" vid="{4BC69D30-634C-455F-A4EC-CED84A624543}"/>
    </a:ext>
  </a:extLst>
</a:theme>
</file>

<file path=ppt/theme/theme6.xml><?xml version="1.0" encoding="utf-8"?>
<a:theme xmlns:a="http://schemas.openxmlformats.org/drawingml/2006/main" name="3_Powerpoint-mal - Blå">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16-9.potx" id="{C820CD3C-6469-4465-92EA-3F3B2C43223E}" vid="{E72A6F94-35EA-47BA-A495-6CD274D1BB80}"/>
    </a:ext>
  </a:extLst>
</a:theme>
</file>

<file path=ppt/theme/theme7.xml><?xml version="1.0" encoding="utf-8"?>
<a:theme xmlns:a="http://schemas.openxmlformats.org/drawingml/2006/main" name="1_Start and end">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å mal 16-9.potx" id="{C820CD3C-6469-4465-92EA-3F3B2C43223E}" vid="{5A2C163C-FEAF-4C11-8570-2AEE2D60021C}"/>
    </a:ext>
  </a:extLst>
</a:theme>
</file>

<file path=ppt/theme/theme8.xml><?xml version="1.0" encoding="utf-8"?>
<a:theme xmlns:a="http://schemas.openxmlformats.org/drawingml/2006/main" name="2_Start and end">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ød mal 16-9.potx" id="{108982D1-C51B-4C14-B42E-0D03CA3CEE0F}" vid="{70B7AA25-7EFF-40E5-81D7-441A31879A0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5FCE234707A6543B2FDE1A021CB82BB" ma:contentTypeVersion="7" ma:contentTypeDescription="Opprett et nytt dokument." ma:contentTypeScope="" ma:versionID="5a5bc8f975b782fb2badb351c42992d1">
  <xsd:schema xmlns:xsd="http://www.w3.org/2001/XMLSchema" xmlns:xs="http://www.w3.org/2001/XMLSchema" xmlns:p="http://schemas.microsoft.com/office/2006/metadata/properties" xmlns:ns2="469a4634-828a-4561-80b4-d9de10e425ff" xmlns:ns3="74678591-883a-4187-9702-c4f6a138a192" targetNamespace="http://schemas.microsoft.com/office/2006/metadata/properties" ma:root="true" ma:fieldsID="0974e8a46964b7030e147b97f14c5bed" ns2:_="" ns3:_="">
    <xsd:import namespace="469a4634-828a-4561-80b4-d9de10e425ff"/>
    <xsd:import namespace="74678591-883a-4187-9702-c4f6a138a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a4634-828a-4561-80b4-d9de10e42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678591-883a-4187-9702-c4f6a138a19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AE4092-7315-4110-8406-465651D7CBC9}">
  <ds:schemaRefs>
    <ds:schemaRef ds:uri="469a4634-828a-4561-80b4-d9de10e425ff"/>
    <ds:schemaRef ds:uri="74678591-883a-4187-9702-c4f6a138a1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C790E2-78C6-44BD-A973-CCA1A437A0B6}">
  <ds:schemaRefs>
    <ds:schemaRef ds:uri="http://purl.org/dc/elements/1.1/"/>
    <ds:schemaRef ds:uri="http://schemas.microsoft.com/office/2006/metadata/properties"/>
    <ds:schemaRef ds:uri="http://schemas.openxmlformats.org/package/2006/metadata/core-properties"/>
    <ds:schemaRef ds:uri="http://purl.org/dc/terms/"/>
    <ds:schemaRef ds:uri="74678591-883a-4187-9702-c4f6a138a192"/>
    <ds:schemaRef ds:uri="http://schemas.microsoft.com/office/infopath/2007/PartnerControls"/>
    <ds:schemaRef ds:uri="http://schemas.microsoft.com/office/2006/documentManagement/types"/>
    <ds:schemaRef ds:uri="469a4634-828a-4561-80b4-d9de10e425ff"/>
    <ds:schemaRef ds:uri="http://www.w3.org/XML/1998/namespace"/>
    <ds:schemaRef ds:uri="http://purl.org/dc/dcmitype/"/>
  </ds:schemaRefs>
</ds:datastoreItem>
</file>

<file path=customXml/itemProps3.xml><?xml version="1.0" encoding="utf-8"?>
<ds:datastoreItem xmlns:ds="http://schemas.openxmlformats.org/officeDocument/2006/customXml" ds:itemID="{8A15D3E0-FD6B-4296-8AC8-8D0C90E46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blå mal 16-9</Template>
  <TotalTime>513</TotalTime>
  <Words>1535</Words>
  <Application>Microsoft Office PowerPoint</Application>
  <PresentationFormat>Widescreen</PresentationFormat>
  <Paragraphs>164</Paragraphs>
  <Slides>24</Slides>
  <Notes>5</Notes>
  <HiddenSlides>0</HiddenSlides>
  <MMClips>0</MMClips>
  <ScaleCrop>false</ScaleCrop>
  <HeadingPairs>
    <vt:vector size="6" baseType="variant">
      <vt:variant>
        <vt:lpstr>Brukte skrifter</vt:lpstr>
      </vt:variant>
      <vt:variant>
        <vt:i4>7</vt:i4>
      </vt:variant>
      <vt:variant>
        <vt:lpstr>Tema</vt:lpstr>
      </vt:variant>
      <vt:variant>
        <vt:i4>8</vt:i4>
      </vt:variant>
      <vt:variant>
        <vt:lpstr>Lysbildetitler</vt:lpstr>
      </vt:variant>
      <vt:variant>
        <vt:i4>24</vt:i4>
      </vt:variant>
    </vt:vector>
  </HeadingPairs>
  <TitlesOfParts>
    <vt:vector size="39" baseType="lpstr">
      <vt:lpstr>Arial</vt:lpstr>
      <vt:lpstr>Arial Narrow</vt:lpstr>
      <vt:lpstr>Calibri</vt:lpstr>
      <vt:lpstr>Courier New</vt:lpstr>
      <vt:lpstr>Georgia</vt:lpstr>
      <vt:lpstr>Verdana</vt:lpstr>
      <vt:lpstr>Wingdings</vt:lpstr>
      <vt:lpstr>Powerpoint-mal - Blå</vt:lpstr>
      <vt:lpstr>Chapter</vt:lpstr>
      <vt:lpstr>Start and end</vt:lpstr>
      <vt:lpstr>1_Powerpoint-mal - Blå</vt:lpstr>
      <vt:lpstr>2_Powerpoint-mal - Blå</vt:lpstr>
      <vt:lpstr>3_Powerpoint-mal - Blå</vt:lpstr>
      <vt:lpstr>1_Start and end</vt:lpstr>
      <vt:lpstr>2_Start and end</vt:lpstr>
      <vt:lpstr>Eiendomsskatt – Fredrikstad kommune</vt:lpstr>
      <vt:lpstr>Bakgrunn</vt:lpstr>
      <vt:lpstr>Eiendomsskatt i Fredrikstad kommune</vt:lpstr>
      <vt:lpstr>Hvem har foretatt taksering av boligene? </vt:lpstr>
      <vt:lpstr>Hvem har foretatt taksering av boligene? </vt:lpstr>
      <vt:lpstr>Hvorfor øker takstene så mye?</vt:lpstr>
      <vt:lpstr>Alle har adgang til å klage</vt:lpstr>
      <vt:lpstr>Vi har nå svaret på hva de nye takstene betyr i inntekt</vt:lpstr>
      <vt:lpstr>Fordeling næring, bolig og fritidseiendom</vt:lpstr>
      <vt:lpstr>Potensielt handlingsrom</vt:lpstr>
      <vt:lpstr>PowerPoint-presentasjon</vt:lpstr>
      <vt:lpstr>Eiendomsskatt del 2  </vt:lpstr>
      <vt:lpstr>Eiendomsskatten</vt:lpstr>
      <vt:lpstr>Veiledende rammer og retningslinjer  for takstmenn </vt:lpstr>
      <vt:lpstr>Faktorer som skal vurderes av takstmann</vt:lpstr>
      <vt:lpstr>Hva bestemmer prisen på hytta</vt:lpstr>
      <vt:lpstr>I e-takst o.l. står det at</vt:lpstr>
      <vt:lpstr>Sammenlignbare objekter - Eksempel fra e-takst</vt:lpstr>
      <vt:lpstr>Skattegrunnlaget</vt:lpstr>
      <vt:lpstr>PowerPoint-presentasjon</vt:lpstr>
      <vt:lpstr>Festetomter</vt:lpstr>
      <vt:lpstr>Festetomter fortsetter….</vt:lpstr>
      <vt:lpstr>Skattetakstutvalget (som har møtt i perioden)</vt:lpstr>
      <vt:lpstr>Klageutvalget for eiendomsskatt</vt:lpstr>
    </vt:vector>
  </TitlesOfParts>
  <Company>Fredrikstad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Utvikling av ny seksjon INNOS</dc:title>
  <dc:creator>Nina Tangnæs Grønvold</dc:creator>
  <cp:lastModifiedBy>Rolf A. Hauge</cp:lastModifiedBy>
  <cp:revision>25</cp:revision>
  <dcterms:created xsi:type="dcterms:W3CDTF">2019-02-01T13:55:01Z</dcterms:created>
  <dcterms:modified xsi:type="dcterms:W3CDTF">2022-04-06T14:40:22Z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0x01010015FCE234707A6543B2FDE1A021CB82BB</vt:lpwstr>
  </property>
</Properties>
</file>